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7" r:id="rId4"/>
    <p:sldId id="270" r:id="rId5"/>
    <p:sldId id="269" r:id="rId6"/>
    <p:sldId id="272" r:id="rId7"/>
    <p:sldId id="267" r:id="rId8"/>
    <p:sldId id="260" r:id="rId9"/>
    <p:sldId id="258" r:id="rId10"/>
    <p:sldId id="271" r:id="rId11"/>
    <p:sldId id="259" r:id="rId12"/>
    <p:sldId id="261" r:id="rId13"/>
    <p:sldId id="262" r:id="rId14"/>
    <p:sldId id="273" r:id="rId15"/>
    <p:sldId id="275" r:id="rId16"/>
    <p:sldId id="263" r:id="rId17"/>
    <p:sldId id="264" r:id="rId18"/>
    <p:sldId id="266" r:id="rId19"/>
    <p:sldId id="265" r:id="rId20"/>
    <p:sldId id="268" r:id="rId21"/>
    <p:sldId id="274"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9424" autoAdjust="0"/>
  </p:normalViewPr>
  <p:slideViewPr>
    <p:cSldViewPr>
      <p:cViewPr varScale="1">
        <p:scale>
          <a:sx n="54" d="100"/>
          <a:sy n="54" d="100"/>
        </p:scale>
        <p:origin x="-97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28/02/2013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988841"/>
            <a:ext cx="7772400" cy="1296144"/>
          </a:xfrm>
        </p:spPr>
        <p:txBody>
          <a:bodyPr/>
          <a:lstStyle/>
          <a:p>
            <a:r>
              <a:rPr lang="es-CO" dirty="0" smtClean="0">
                <a:latin typeface="Harlow Solid Italic" pitchFamily="82" charset="0"/>
              </a:rPr>
              <a:t>Tema, El </a:t>
            </a:r>
            <a:r>
              <a:rPr lang="es-CO" dirty="0">
                <a:latin typeface="Harlow Solid Italic" pitchFamily="82" charset="0"/>
              </a:rPr>
              <a:t>mandamiento de </a:t>
            </a:r>
            <a:r>
              <a:rPr lang="es-CO" dirty="0" smtClean="0">
                <a:latin typeface="Harlow Solid Italic" pitchFamily="82" charset="0"/>
              </a:rPr>
              <a:t>María</a:t>
            </a:r>
            <a:endParaRPr lang="es-CO" dirty="0">
              <a:latin typeface="Harlow Solid Italic" pitchFamily="82" charset="0"/>
            </a:endParaRPr>
          </a:p>
        </p:txBody>
      </p:sp>
      <p:sp>
        <p:nvSpPr>
          <p:cNvPr id="3" name="2 Subtítulo"/>
          <p:cNvSpPr>
            <a:spLocks noGrp="1"/>
          </p:cNvSpPr>
          <p:nvPr>
            <p:ph type="subTitle" idx="1"/>
          </p:nvPr>
        </p:nvSpPr>
        <p:spPr>
          <a:xfrm>
            <a:off x="395536" y="3344812"/>
            <a:ext cx="2304256" cy="3108523"/>
          </a:xfrm>
        </p:spPr>
        <p:txBody>
          <a:bodyPr>
            <a:noAutofit/>
          </a:bodyPr>
          <a:lstStyle/>
          <a:p>
            <a:r>
              <a:rPr lang="es-CO" sz="4800" dirty="0">
                <a:solidFill>
                  <a:srgbClr val="FF0000"/>
                </a:solidFill>
              </a:rPr>
              <a:t>Basado </a:t>
            </a:r>
            <a:r>
              <a:rPr lang="es-CO" sz="4800" dirty="0" smtClean="0">
                <a:solidFill>
                  <a:srgbClr val="FF0000"/>
                </a:solidFill>
              </a:rPr>
              <a:t>en Juan </a:t>
            </a:r>
            <a:r>
              <a:rPr lang="es-CO" sz="4800" dirty="0">
                <a:solidFill>
                  <a:srgbClr val="FF0000"/>
                </a:solidFill>
              </a:rPr>
              <a:t>2:5.</a:t>
            </a:r>
          </a:p>
        </p:txBody>
      </p:sp>
      <p:sp>
        <p:nvSpPr>
          <p:cNvPr id="4" name="3 Terminador"/>
          <p:cNvSpPr/>
          <p:nvPr/>
        </p:nvSpPr>
        <p:spPr>
          <a:xfrm>
            <a:off x="251520" y="260648"/>
            <a:ext cx="8712968" cy="1584176"/>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rgbClr val="002060"/>
                </a:solidFill>
                <a:latin typeface="Gloucester MT Extra Condensed" pitchFamily="18" charset="0"/>
              </a:rPr>
              <a:t>SIETE  MENSAJES  SOBRE  LA  VIRGEN  </a:t>
            </a:r>
            <a:r>
              <a:rPr lang="es-CO" sz="3200" b="1" dirty="0" smtClean="0">
                <a:solidFill>
                  <a:srgbClr val="002060"/>
                </a:solidFill>
                <a:latin typeface="Gloucester MT Extra Condensed" pitchFamily="18" charset="0"/>
              </a:rPr>
              <a:t>MARÍA:  N °  2.</a:t>
            </a:r>
            <a:endParaRPr lang="es-CO" sz="3200" b="1" dirty="0">
              <a:solidFill>
                <a:srgbClr val="002060"/>
              </a:solidFill>
              <a:latin typeface="Gloucester MT Extra Condensed" pitchFamily="18" charset="0"/>
            </a:endParaRPr>
          </a:p>
        </p:txBody>
      </p:sp>
      <p:pic>
        <p:nvPicPr>
          <p:cNvPr id="5" name="Picture 2" descr="http://t1.gstatic.com/images?q=tbn:ANd9GcTA6VJeQ9VB5Hy3dVOOgiVZqU0BPrWCh33oiG5a0ZcTv1W4ZpD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9852" y="3165336"/>
            <a:ext cx="2736304" cy="3071987"/>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6300192" y="3441115"/>
            <a:ext cx="2633424" cy="3046988"/>
          </a:xfrm>
          <a:prstGeom prst="rect">
            <a:avLst/>
          </a:prstGeom>
        </p:spPr>
        <p:txBody>
          <a:bodyPr wrap="square">
            <a:spAutoFit/>
          </a:bodyPr>
          <a:lstStyle/>
          <a:p>
            <a:pPr algn="ctr"/>
            <a:r>
              <a:rPr lang="es-CO" sz="3200" b="1" dirty="0">
                <a:solidFill>
                  <a:srgbClr val="FF0000"/>
                </a:solidFill>
              </a:rPr>
              <a:t>La virgen María un instrumento que nos conduce a Cristo</a:t>
            </a:r>
          </a:p>
        </p:txBody>
      </p:sp>
    </p:spTree>
    <p:extLst>
      <p:ext uri="{BB962C8B-B14F-4D97-AF65-F5344CB8AC3E}">
        <p14:creationId xmlns:p14="http://schemas.microsoft.com/office/powerpoint/2010/main" val="37283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fltVal val="0"/>
                                          </p:val>
                                        </p:tav>
                                        <p:tav tm="100000">
                                          <p:val>
                                            <p:strVal val="#ppt_w"/>
                                          </p:val>
                                        </p:tav>
                                      </p:tavLst>
                                    </p:anim>
                                    <p:anim calcmode="lin" valueType="num">
                                      <p:cBhvr>
                                        <p:cTn id="23" dur="1000" fill="hold"/>
                                        <p:tgtEl>
                                          <p:spTgt spid="6"/>
                                        </p:tgtEl>
                                        <p:attrNameLst>
                                          <p:attrName>ppt_h</p:attrName>
                                        </p:attrNameLst>
                                      </p:cBhvr>
                                      <p:tavLst>
                                        <p:tav tm="0">
                                          <p:val>
                                            <p:fltVal val="0"/>
                                          </p:val>
                                        </p:tav>
                                        <p:tav tm="100000">
                                          <p:val>
                                            <p:strVal val="#ppt_h"/>
                                          </p:val>
                                        </p:tav>
                                      </p:tavLst>
                                    </p:anim>
                                    <p:anim calcmode="lin" valueType="num">
                                      <p:cBhvr>
                                        <p:cTn id="24" dur="1000" fill="hold"/>
                                        <p:tgtEl>
                                          <p:spTgt spid="6"/>
                                        </p:tgtEl>
                                        <p:attrNameLst>
                                          <p:attrName>style.rotation</p:attrName>
                                        </p:attrNameLst>
                                      </p:cBhvr>
                                      <p:tavLst>
                                        <p:tav tm="0">
                                          <p:val>
                                            <p:fltVal val="90"/>
                                          </p:val>
                                        </p:tav>
                                        <p:tav tm="100000">
                                          <p:val>
                                            <p:fltVal val="0"/>
                                          </p:val>
                                        </p:tav>
                                      </p:tavLst>
                                    </p:anim>
                                    <p:animEffect transition="in" filter="fade">
                                      <p:cBhvr>
                                        <p:cTn id="2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77500" lnSpcReduction="20000"/>
          </a:bodyPr>
          <a:lstStyle/>
          <a:p>
            <a:pPr marL="0" indent="0" algn="ctr">
              <a:buNone/>
            </a:pPr>
            <a:r>
              <a:rPr lang="es-CO" sz="3600" b="1" i="1" dirty="0" smtClean="0">
                <a:solidFill>
                  <a:srgbClr val="FF0000"/>
                </a:solidFill>
              </a:rPr>
              <a:t>¿Qué había sucedido para que José y María  estuvieran «angustiados» y lo estuvieran «buscando»?</a:t>
            </a:r>
          </a:p>
          <a:p>
            <a:pPr marL="0" indent="0" algn="ctr">
              <a:buNone/>
            </a:pPr>
            <a:endParaRPr lang="es-CO" sz="3600" b="1" i="1" dirty="0">
              <a:solidFill>
                <a:srgbClr val="FF0000"/>
              </a:solidFill>
            </a:endParaRPr>
          </a:p>
          <a:p>
            <a:pPr marL="0" indent="0" algn="ctr">
              <a:buNone/>
            </a:pPr>
            <a:r>
              <a:rPr lang="es-CO" sz="2800" dirty="0" smtClean="0"/>
              <a:t>Recordemos que María era un ser humano, y como tal estaba sujeta a jallas, </a:t>
            </a:r>
            <a:r>
              <a:rPr lang="es-CO" sz="2800" dirty="0" smtClean="0">
                <a:solidFill>
                  <a:srgbClr val="FF0000"/>
                </a:solidFill>
              </a:rPr>
              <a:t>Luc.2:42-46</a:t>
            </a:r>
            <a:r>
              <a:rPr lang="es-CO" sz="2800" dirty="0" smtClean="0"/>
              <a:t>. nos dice la razón de su angustia. </a:t>
            </a:r>
          </a:p>
          <a:p>
            <a:r>
              <a:rPr lang="es-CO" sz="2800" dirty="0" smtClean="0"/>
              <a:t>Sus </a:t>
            </a:r>
            <a:r>
              <a:rPr lang="es-CO" sz="2800" dirty="0"/>
              <a:t>padres iban todos los años a </a:t>
            </a:r>
            <a:r>
              <a:rPr lang="es-CO" sz="2800" dirty="0" smtClean="0"/>
              <a:t>Jerusalén </a:t>
            </a:r>
            <a:r>
              <a:rPr lang="es-CO" sz="2800" dirty="0"/>
              <a:t>a la fiesta de la </a:t>
            </a:r>
            <a:r>
              <a:rPr lang="es-CO" sz="2800" dirty="0" smtClean="0"/>
              <a:t>Pascua.</a:t>
            </a:r>
            <a:r>
              <a:rPr lang="es-CO" sz="2800" dirty="0"/>
              <a:t> </a:t>
            </a:r>
            <a:r>
              <a:rPr lang="es-CO" sz="2800" b="1" baseline="30000" dirty="0" smtClean="0"/>
              <a:t>42 </a:t>
            </a:r>
            <a:r>
              <a:rPr lang="es-CO" sz="2800" dirty="0"/>
              <a:t>Cuando tuvo doce años, subieron ellos como de costumbre a la fiesta </a:t>
            </a:r>
            <a:r>
              <a:rPr lang="es-CO" sz="2800" b="1" baseline="30000" dirty="0" smtClean="0"/>
              <a:t>43 </a:t>
            </a:r>
            <a:r>
              <a:rPr lang="es-CO" sz="2800" dirty="0"/>
              <a:t>y, al volverse, pasados los días, el </a:t>
            </a:r>
            <a:r>
              <a:rPr lang="es-CO" sz="2800" dirty="0" smtClean="0"/>
              <a:t>niño Jesús </a:t>
            </a:r>
            <a:r>
              <a:rPr lang="es-CO" sz="2800" dirty="0"/>
              <a:t>se quedó en </a:t>
            </a:r>
            <a:r>
              <a:rPr lang="es-CO" sz="2800" dirty="0" err="1"/>
              <a:t>Yerushalaim</a:t>
            </a:r>
            <a:r>
              <a:rPr lang="es-CO" sz="2800" dirty="0"/>
              <a:t>, sin saberlo su padres. [CBA, Elena G. White., W.BAR]</a:t>
            </a:r>
          </a:p>
          <a:p>
            <a:r>
              <a:rPr lang="es-CO" sz="2800" b="1" baseline="30000" dirty="0"/>
              <a:t>44 </a:t>
            </a:r>
            <a:r>
              <a:rPr lang="es-CO" sz="2800" dirty="0"/>
              <a:t>Pero creyendo que estaría en la caravana, hicieron un día de camino, y le buscaban entre los parientes y conocidos; [CBA, Elena G. White., W.BAR]</a:t>
            </a:r>
          </a:p>
          <a:p>
            <a:r>
              <a:rPr lang="es-CO" sz="2800" b="1" baseline="30000" dirty="0"/>
              <a:t>45 </a:t>
            </a:r>
            <a:r>
              <a:rPr lang="es-CO" sz="2800" dirty="0"/>
              <a:t>pero al no encontrarle, se volvieron a </a:t>
            </a:r>
            <a:r>
              <a:rPr lang="es-CO" sz="2800" dirty="0" err="1"/>
              <a:t>Yerushalaim</a:t>
            </a:r>
            <a:r>
              <a:rPr lang="es-CO" sz="2800" dirty="0"/>
              <a:t> en su busca. [Elena G. White., W.BAR]</a:t>
            </a:r>
          </a:p>
          <a:p>
            <a:r>
              <a:rPr lang="es-CO" sz="2800" b="1" baseline="30000" dirty="0"/>
              <a:t>46 </a:t>
            </a:r>
            <a:r>
              <a:rPr lang="es-CO" sz="2800" dirty="0"/>
              <a:t>Y sucedió que, al cabo de tres días, le encontraron en el Templo sentado en medio de los maestros, escuchándoles y preguntándoles;</a:t>
            </a:r>
            <a:endParaRPr lang="es-CO" sz="2800" dirty="0"/>
          </a:p>
          <a:p>
            <a:pPr marL="0" indent="0">
              <a:buNone/>
            </a:pPr>
            <a:endParaRPr lang="es-CO" dirty="0"/>
          </a:p>
          <a:p>
            <a:endParaRPr lang="es-CO" dirty="0"/>
          </a:p>
        </p:txBody>
      </p:sp>
    </p:spTree>
    <p:extLst>
      <p:ext uri="{BB962C8B-B14F-4D97-AF65-F5344CB8AC3E}">
        <p14:creationId xmlns:p14="http://schemas.microsoft.com/office/powerpoint/2010/main" val="14875099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3"/>
            <a:ext cx="8229600" cy="2016224"/>
          </a:xfrm>
        </p:spPr>
        <p:txBody>
          <a:bodyPr>
            <a:normAutofit fontScale="85000" lnSpcReduction="20000"/>
          </a:bodyPr>
          <a:lstStyle/>
          <a:p>
            <a:pPr marL="0" indent="0" algn="ctr">
              <a:buNone/>
            </a:pPr>
            <a:r>
              <a:rPr lang="es-CO" sz="5400" dirty="0" smtClean="0">
                <a:solidFill>
                  <a:srgbClr val="002060"/>
                </a:solidFill>
                <a:latin typeface="Harlow Solid Italic" pitchFamily="82" charset="0"/>
              </a:rPr>
              <a:t>Su </a:t>
            </a:r>
            <a:r>
              <a:rPr lang="es-CO" sz="5400" dirty="0">
                <a:solidFill>
                  <a:srgbClr val="002060"/>
                </a:solidFill>
                <a:latin typeface="Harlow Solid Italic" pitchFamily="82" charset="0"/>
              </a:rPr>
              <a:t>madre dijo a los que servían</a:t>
            </a:r>
            <a:r>
              <a:rPr lang="es-CO" sz="5400" dirty="0" smtClean="0">
                <a:solidFill>
                  <a:srgbClr val="002060"/>
                </a:solidFill>
                <a:latin typeface="Harlow Solid Italic" pitchFamily="82" charset="0"/>
              </a:rPr>
              <a:t>:</a:t>
            </a:r>
          </a:p>
          <a:p>
            <a:pPr marL="0" indent="0" algn="ctr">
              <a:buNone/>
            </a:pPr>
            <a:r>
              <a:rPr lang="es-CO" sz="5400" dirty="0" smtClean="0">
                <a:solidFill>
                  <a:srgbClr val="002060"/>
                </a:solidFill>
                <a:latin typeface="Harlow Solid Italic" pitchFamily="82" charset="0"/>
              </a:rPr>
              <a:t> «Haced todo lo que os dijere» </a:t>
            </a:r>
          </a:p>
          <a:p>
            <a:pPr marL="0" indent="0" algn="ctr">
              <a:buNone/>
            </a:pPr>
            <a:r>
              <a:rPr lang="es-CO" dirty="0"/>
              <a:t> </a:t>
            </a:r>
            <a:r>
              <a:rPr lang="es-CO" dirty="0" smtClean="0"/>
              <a:t>  </a:t>
            </a:r>
            <a:r>
              <a:rPr lang="es-CO" sz="5100" dirty="0" smtClean="0"/>
              <a:t> </a:t>
            </a:r>
            <a:r>
              <a:rPr lang="es-CO" sz="5100" dirty="0" smtClean="0">
                <a:solidFill>
                  <a:srgbClr val="FF0000"/>
                </a:solidFill>
              </a:rPr>
              <a:t>Juan </a:t>
            </a:r>
            <a:r>
              <a:rPr lang="es-CO" sz="5100" dirty="0">
                <a:solidFill>
                  <a:srgbClr val="FF0000"/>
                </a:solidFill>
              </a:rPr>
              <a:t>2:5</a:t>
            </a:r>
            <a:r>
              <a:rPr lang="es-CO" sz="5100" dirty="0" smtClean="0">
                <a:solidFill>
                  <a:srgbClr val="FF0000"/>
                </a:solidFill>
              </a:rPr>
              <a:t>.</a:t>
            </a:r>
            <a:r>
              <a:rPr lang="es-CO" sz="5100" dirty="0" smtClean="0"/>
              <a:t> </a:t>
            </a:r>
            <a:endParaRPr lang="es-CO" sz="5100" dirty="0"/>
          </a:p>
        </p:txBody>
      </p:sp>
      <p:pic>
        <p:nvPicPr>
          <p:cNvPr id="1026" name="Picture 2" descr="http://4.bp.blogspot.com/-s1qEHJk4juc/T7xpsWhoMXI/AAAAAAAABvo/YWaovJR8GVk/s1600/bodas+de+cana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161808"/>
            <a:ext cx="4968552"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895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94920" cy="2808312"/>
          </a:xfrm>
        </p:spPr>
        <p:txBody>
          <a:bodyPr>
            <a:normAutofit fontScale="92500" lnSpcReduction="20000"/>
          </a:bodyPr>
          <a:lstStyle/>
          <a:p>
            <a:pPr marL="0" indent="0" algn="ctr">
              <a:buNone/>
            </a:pPr>
            <a:r>
              <a:rPr lang="es-CO" dirty="0" smtClean="0"/>
              <a:t>Esta fiesta de boda se desarrollaba con toda normalidad, los invitados estaban todos presente, todos los preparativos se habían hecho con todo esmero, y no se había dejado nada al asar.</a:t>
            </a:r>
          </a:p>
          <a:p>
            <a:endParaRPr lang="es-CO" dirty="0"/>
          </a:p>
          <a:p>
            <a:pPr marL="0" indent="0">
              <a:buNone/>
            </a:pPr>
            <a:endParaRPr lang="es-CO" dirty="0" smtClean="0"/>
          </a:p>
        </p:txBody>
      </p:sp>
      <p:sp>
        <p:nvSpPr>
          <p:cNvPr id="4" name="3 Rectángulo"/>
          <p:cNvSpPr/>
          <p:nvPr/>
        </p:nvSpPr>
        <p:spPr>
          <a:xfrm>
            <a:off x="3851920" y="3212976"/>
            <a:ext cx="5076056" cy="3600986"/>
          </a:xfrm>
          <a:prstGeom prst="rect">
            <a:avLst/>
          </a:prstGeom>
        </p:spPr>
        <p:txBody>
          <a:bodyPr wrap="square">
            <a:spAutoFit/>
          </a:bodyPr>
          <a:lstStyle/>
          <a:p>
            <a:pPr algn="ctr"/>
            <a:r>
              <a:rPr lang="es-CO" sz="2800" dirty="0"/>
              <a:t>Jesús había salido de </a:t>
            </a:r>
            <a:r>
              <a:rPr lang="es-CO" sz="2800" dirty="0" smtClean="0"/>
              <a:t>Nazaret </a:t>
            </a:r>
            <a:r>
              <a:rPr lang="es-CO" sz="2800" dirty="0"/>
              <a:t>hacia aproximadamente dos meses, y durante </a:t>
            </a:r>
            <a:r>
              <a:rPr lang="es-CO" sz="3200" dirty="0"/>
              <a:t>ese</a:t>
            </a:r>
            <a:r>
              <a:rPr lang="es-CO" sz="2800" dirty="0"/>
              <a:t> tiempo se había hecho </a:t>
            </a:r>
            <a:r>
              <a:rPr lang="es-CO" sz="2800" dirty="0" smtClean="0"/>
              <a:t>bautizar </a:t>
            </a:r>
            <a:r>
              <a:rPr lang="es-CO" sz="2800" dirty="0"/>
              <a:t>y habían transcurrido los cuarenta </a:t>
            </a:r>
            <a:r>
              <a:rPr lang="es-CO" sz="2800" dirty="0" smtClean="0"/>
              <a:t>días </a:t>
            </a:r>
            <a:r>
              <a:rPr lang="es-CO" sz="2800" dirty="0"/>
              <a:t>de tentación en el desierto. Por tanto, en todo ese tiempo no veía a su madre.  </a:t>
            </a:r>
          </a:p>
        </p:txBody>
      </p:sp>
      <p:sp>
        <p:nvSpPr>
          <p:cNvPr id="5" name="AutoShape 2" descr="data:image/jpeg;base64,/9j/4AAQSkZJRgABAQAAAQABAAD/2wCEAAkGBhQSERUUDxQVFBQUFBUVFBQPFBQVDxQUFBAVFhQUFxYXHCcfFxkjGhUVHy8gIycpLC4sFR4yNTAqNSYrLCkBCQoKDgwOGg8PGikkHyQsLCwpLCwsLCwpKiwpKiksKSwsLCwpLCwsKSwsLCksKSwsLCksLSksLCwsKSwsLCwsKf/AABEIAMoA+QMBIgACEQEDEQH/xAAcAAACAwEBAQEAAAAAAAAAAAAFBgIDBAcBAAj/xABHEAACAQIEAwQFCQMKBgMAAAABAgMAEQQFEiExQVEGEyJhMnGBkaEHFCNCUnKCkrEkYrIVM1Njc6KzwcLDQ4OT0dLwJTTT/8QAGgEAAgMBAQAAAAAAAAAAAAAAAQQAAgMFBv/EADERAAICAQMCAwYFBQEAAAAAAAABAgMRBBIhMUETIlEFMmFxodEUkcHh8CMzgbHxJP/aAAwDAQACEQMRAD8AHTzXqgmvia9C1xzQiKmBViQXrSmDNEhkAqQFbhgTU1wNQhhC17poiMDUxgKhAXor3u6LDAVMYCoEDd0a97g0bGAqYwIqEAXzc1782NHxgRUhghUJgXvmhqS4E0xDCCrFwoqBwAI8vNao8uo0sAqxYqAcAf8Ak2vP5Lo8sVWpDULbRdGUeVTGT+VMq4evpgEF262AAJZmPBVA3JPQUMh2i8uU1L+TaY4Mkmk3c9yvJYwrSfidgVHqUfiNXHswg4SzBuveFv7rgr8KWeqgvX59i2wVTl1QOX0wYnCPEwWWxDbJIosrHjpYfVaw6kGxtY7VBoaYjJSWUUwADgKg2Ao60VVNHVgYATZdVEuXUwlKqkiqFcCrLhbVT3NHMbDQ/RRADlWtuHw16ogTejeDhqAPIMFW1MOBVyR2qVqhCnuRXoiFXWr61QhXor3TU7V9aoEhpr3TU7V6BUIQtXump6a9C1CEAtSC1ILUgtQJALVgWvQtWBaASKrVqpXqrV6JQLI8SOtEcNSiirdBBQNEimLDVqybAhmaVhfSWjjvyANpG9bMCL9EHU1ZigUid14qjEfeCnT8bVokZYIAq7BFCi/RRa/woSlCEHOfRIpLl7YmHO887tlihAeeS4jS9h4ba3Y/VjUEEnzAFywBDQK8ctp/51hfWGLRuoIuEBtoAJHgtzBu25q/sDB38bY+RfHiiRFq4phUciFR01byHrrHSivaXDjug44pLEw9sgjb+47j20nqtHO2huWVLGeO3fH878lq7IxlhGjH4ETYdk4Fl8LfZcbo3sYKfZSxgZ++hjlAt3kaSW6a0DW+NMuJxwiw0sr+jHE7t6kQsf0oLlmX93hoUPFIYkPrWJQf0pyvDqjIql5mjK8dUMlEZY6yulWC0Y2Wq3WtTLVbrRKATHcKGUXx6UK00SjMmFG9MOBj2oLgYt6Y8Mm1QBO1fWqy1fWqEIWr61WWr61QhC1fWqemvtNQJG1fAVO1egVCELV6BU7V6FqEIgVICpBa9AoBPlWpqteqtTVahYki1ojSq0WtUS0CyL4I6JYeKsuHWicC1EsstJ4RXmOGLQyKu5KMF+9pOn42oTnLd9AwQ/zkZ0n76eE/EUWxubRxbG7Pa4SMapD524KPNiB50sYhpCzWtFGTdVFmmF7llJ9BRfcW1cbbWFTXaSdtSVfUmni5S6Gr5MM2WbLYEtpkwyDDTRn0o5YFCEEcrgBvxUS7RShgkI9J3ViOYjjdXZj5Eqq/i8qSxlkcbO8YZXkILyJJIsrkCwJZWBJAJ99QgkkhuYG3PETXcMQNrv6ftubdKe1CtnS4wS3Nev544/LoMx9m2Z3BjtNiBO8GXRm7TsJcTb6mDicNIT07xgsQ+83SmPERUs/JngwqSyYlw+PmbViCRYqgNoo4/wCpAG1uZN9xYN+IWk3U6oRg+yFE2ptNASaOsciUTxC1hlWqFmYnWqmWtLrVLLVijA+YJQjTRvM+FBr0SjPMtTemCJNqD5ZHR5VqFSFq+tVlq+tUIQtX1qstX1qhCFq+tVmmvtNQJC1fAVZavgKhCFqkBUrV6FqEIgVICpaa9AoBPlFWKK8AqxRULE0FaYhVCCtEdAsjdh6pzjNjGBHG2l2FywsSiXtcA7ajuBfoTvaxpxmaLAhZ9zvpRd5Hbkqgbk/pxNKUvfSMWYhC5uxG8h2tYfVQAAAelsOu9NaarfLMug5p6PFlz0QWOYKt1Tc8Tc3c3+sxO5Jsdz0rOMUxO9LWM7TQwXTDgSP9ZyT3d+rPxkPq94oNg80xs8bYlXIg1FVEaIDZeMtipOi914k7XO16YnbCLZ0PFqr8qWfkdEVlPGrI4k51yvEdpZY7F53Cng1kKe1glh7a1Q9pMSu5l1LxDFEIA/e0gG371/XbjVPHh8Sr1EHxz9PudP8AmSEhkYq67q6GzqfLkR1BuDzBovgc2Lnu5gBIBcMvoSqNiyj6pFxdeVxYkVzTKu2TX04jSPsyJcRnyYEnSfO5B8uFHcVmHfwt83fTKu8bDZo5VF0uDuN9iDxVmHA1aUVbHKMbdP4q3xeWOGIrDKKjk2bjFYaKdRbvUDFfstwdPwsGX2VZJXOxjg5rZlcVSwrQ4qphRKMB5vQK9H84G1L9qJRhjK46L2oXk29E8SSFJFQqS01DvBe1xfpcX91AoZBO0iFisnFCyJIoQIqkBXBAIa7bWvrHG2wfE9n5wfFifB0SFAbfdHh/Ws5Wxi8M3hS5rKHgi3GgsucyFC8UTOtyAIFEspsxFyCy6eF9g3Gh/Z91WR1Llfo9KqwAMpvqL+EBdSgEWAB3J4CseFlkWV1jUlQxOoEDSzG5Tc78b3HDVajKTUdyDCtb9rNBzTMHuY8NKg+1N3ca/wB+IfAmroMZirqpcGVuCIFaPY+IuxRTpAtci1uRJIFe4rFS2tc+07ULs/fekqkooQyoZItRl3DJccSYwCbjcbcKxjY5P4DEqopD2ZF6j2kUNzHONAPd6XaxIAINyB0B3pdxWHxh2klgUf1WGjv/AALahw3lAJ1dywJJ0BmkZCoRVUDSLSC556gN7G28ZKTwhaVW1ZY3NLMYlMDiS/8AxJZYo1Itx0rAb89ri1DcTn08I+lkRidlTDoHdm5KLoNRPQCjOH7NBIibC7AO8i2GtjfbqQoFt+vrpazRWjdJIXMcsbao5AQGQgbtc7abXDA7EEg8ax8R71F9PqMKuO3OOTo2Ay2UwxmdQspjQyKvASFBrA9RvUJcNalzD/KxIk8fzoRGA2WYwK30ZNgZQWJJVTe62B0kniti/wCOwwI1LYgi4I3BB5inJQWN0WJNOLwxfAqYFRxkyx7uwUE2F+ZsTYedgfdVGEzWKRyiPdwC2khlbSCAWswFxcgbdRWQTctRmnYEJGAZGvpv6KgcXa3IXG3MkDbcia1PJ1FpJjuWJC/cQlV951N+M1rVDfLk0gssE5gFwytJKTI52uxGtzyQclHE2FgNzbjXO8/zuWVljuGeQ2SGO6x8fSk3uVHU7bbAHht7bdq7ysV8RDGKFLgBmBs7erUNz0UdaX8jilEpWJe/xkm7E7RRA7BpD9RAL2Xiem9heyyWWo8JfX9kOysaW1G1OzpmmGGViQFDYiQcVjJ2QdHexAHJbnpXW8pypYolRVCgAAKOCgCwA9QrD2Q7LfN4xrJeRjrlkYeKSQ8WtyA2AHIACmlYKVUHIo5qIp5n2Kw8ty0YBPEp4WN+N9NtXtvSXmnYQYJWeB3aPVdkfSRGp4smkCwBtcdLnlv1fESFSR3UrAfWQIV4chr1H8tZvo5gwQg2NmUgh1Nr2ZGAKm3IijKE4rjoCNkZPk4s2G07j0eYH1fMfu+XLlzohgJe7IJYhLbOp3jH6NH1U3A4i3IvmuSfN5tIH0bXMR5KRxi/zHl92s6YVVNh6DcB9lhuQPK249TeVCu6Vcty/wCjEJODyg/2SxfzcSxYghVeZpInFxEO9Cl0a/8ANnvNbC5t47A32poekPJsbodsPJyA7sn0WjIPg9a6WFvsjyNMeDxHdWUn6JiApP8AwmJsqfcJ2H2SQOBGl22pSXiQ6Mz1FCx4lfTuvQJtVbCrWFVvShzwHm/Cl+mDNuBpfolGGci4UYlNgb0KyFdql2hxumNlHHS38JqAC3Z/JVEYfT45x3jH7KcUX3MNupY1lzjBaKb8vVRGhH2FA9VhalrtQ/IVjqq4qG4eobzgR87Qd2zDYqNQI4hl3BHnenPCdnhHAgb0tI1Hq53c+1iT7aS85P0ZrquJHhrOqOa+TWx4kI+Z4ewNaeyuRq4E8gudZSEW4WursPM2cX5BT1NfZydqZux8AODw56DX6ywe/wDGaOlrUpNMpdJqIIzvJrDakjNMlWUFWFj9VxtIh5MrcQQd66tnyjTSFjrXqX/05eUtU90eQj2WzBpMvTWbtoW587Wb4g1V2f7PwYhjPPaWOUMqJIw0gKQFITTe7HWwNxYKDvqGkDlWYpHgSkrhA0ssdzxIEsl1UDdmIAUAb+LyoAokSYvF4WDFgwuki+I3FgOINxx5WN+ey4lv/wAIpjctoe7eZSokSSIFVeNLwiPT3S20qXsbKWOlQCB6LDe1NfyXZw0uDeCTUThmCo7AkGJ7lE1c2QhltyUJ1rnuCxBmlkedizkFi1rm42U6R9UGwA4bWFdT7KZS2HgLBh3c4SZYgD4HdLyG99tV12G11Jv4jWsctNoxuwlt7kc2wPeWsxQqxIIAPFWUgg+TGk3HwNBO5R5TJoCqY47XV9LNwU38SqOP1ae33NfCqGAC7Kd+sMrYoyE96zIJr6xEIo7Cx3A1BzY9aOYBimCFvSWG/wCIR/8AeqsebQyf2b/wGox4vRFpP2bfCndLzljdFbmnj4fqJfY3sXDikM+JXWGZli3YaI43KXBUgguysSelhT1gckw+EATCwqGa5VI7Le1tTu3QXF2NzuALkgHzsfhQmCwwXh3ER9d41N/jf20wYfCqGL28TBQTc8FvYDoNyduZNLwjufJWc8Lg+wkDBR3mkt+4CFHluST69vUK0iKvoJ0bUEZWKNpbSQdLAAlWtwNiDY9RV1qcjWJubZXoqmWKrMUXCnugpfkHJVOO5JAJ2425+XGljFdk8VKxafMJCLNaKCIRYcXHMByzgdGY+dGUE0RSZ92oyYTRMp25huasN1Yeo/5jnXKMRi3W+rZkbxDo0beIeqwYeo13OeLw2JvtYk2323NhtXIe22X93imFtpEDesi6N8AnvrmWQ2yOjXPdEB9ocYShZCQ6xsylfSDRsjqR7j76cuy2aDE4dTIBd411r9U60vt+6bn4jlSIWuIyeaG/tQXps+Te5wUIPFNaH8EzqPgBTmk4i4jmneZNdmv9Y+44ZfKbFHJLx2FzxdDfQ/rIBB/eRvKtEnCsGaz9y0MhGzSLA9uSzsFRvO0gj9jNRCThWNsNsjl2x2yaQv5twNL96PZudjQC9ZmAw5GKGdp3u5Hl/lRbIxtQTtK30xqAOh5biP2eI9Yoztw3jWl7PZLmjOXN+zRW/oY/8NaAZu25pXVy4wdGlCrnx+jb1H9DXT0m1ID1F/eK5bnW6Guj5PMGw8TfaijPvjU1ar3C1nUXc/NjTT2Kl/Y4h0DD3SMP8qV+0Z3ov2JxH7Pb7Mkg976/9dDTS2yZW1ZigznhuppBxnpGnrMnuppLbCvNKyRAEqFZtTBQAxIHUn0Ty6daGoi5T4DVwjN2YaxxCnlMzDyLAMbfnPvoX2gwwDd4rOCLkBGIXU1gWsOLWFrcNztc0y4Ps3IE1Ilyx1GSJwsjkqoNlZQrICCF1HcWNX4DsmHmVndyF8TK8LRFDfa7E2ZumkWHpX2UGmcSzkw/Ew5TRu7I5SMJgnbhK4aSSU2JZwnD7iEFRyOkkW1UWymTUroNgpDqOQSQX0jyDhx6rVnz+YFVgTbX4bLtaMD6T1DT4fW60MwuP7nFLr1AvIEuSO7MTrGpUC+zCUhuG4B3twvp7c2Yfc50ZbphuWOxqFq34mGsemnJLDN0Ys2/mJPNGX2sNI/WsmepaJ/uP/Ca3ZhwRftSxj8riQ/CM1n7RbxleoI94tTmlXDOloc7sLuHsFwHqH6UUiFA8oxGqNG+0it71Bo3A1L0MUvWBc7L9lpcLj8wlLKYMVJHLGoJ1iQq3e3FrDc7W4i3SmuvBUJ9Wk93p1W8Ou+m/K9t7V0EJllQc1mwuCdGu00j7bq4iC323GlAR6r23rRIarNhRlnNc7+UrD7QyD7bp7GTV/t10GZt65v2q/8AoYX+0W3q+bzW+Fq5tryP1cCAPRj+6f4BTb8mMloXB5YiUDyDEN/qPvpSU+CP1Ae+Jh+tMvyfvbvx/WI/5o9P+gVpppYsa+H6j2nWZfz0Gzt/JbAyOOKNDILdY8TE4/hozieB9tAvlAGrKsRb+jH+IlG8Wdq01K6HP1HvC5mx2oFajWaNQelRYZcm9GlvtI301H8tlslLefG8vuqAH7K5f2SD+wi/wloFmjbmiOUzfskH9jH/AIYoRmUlIal5eDp1LgXc39A069k8RfAw+SFfyOyf6aSMya6mj/Y7G/sgB20ySqPV3hYH3NWye2r/ACGayzTngvWrsTN/PL0ZG/Mmn/brJjm1A1X2YxGjEMPtx/FHFvhI1YUy8zDNeUbsefDSBna2bWpZWG142KOVJGpdS7i42p1xmI2pQzE3atpyw8orBZWArl3b6FrgPo0nSVkBTSQBtf0eBHA1sn7YAkKjKzMCVWMh3YC17Bb9RvwpDyqEd9iNvr/7MVMHYDBKs+KnK3WKA7dSza7e6L41i6Y5wjnWaRRi5KQey2GWSRjsJSBqZxqjgQ30IACNbnckXA5k2CA15l8nckt3GY4kSnhqEPza972MSoNvxX8zWrMcf81ncsD3chU3UElGVQhuo3KlVXcA2INxY3BLC5yrqGRgyngyEFT6iKboUIJPHPqSmiEo8cvuU5ZnzO5gxqrFikFyFP0Myf0sJO5HVTuK1yAcqydo8vjxeHILCN0BaKU2BicD0ifsngRzHspDjwkpjR8TFOtwQ7QYWGWIEMRqUK3etGRZgwTg1O4Vi4ZJRcH0HnE7zQr07yT8qBB/in3Vjz6TcClrKMywuFlZ2xKlWREDlNCI2t9SuQLRnwp6duI8qLYucP4lIYHcFSCpHUEcadohsWDsezUpYkbux2OD4ZLH0C8X/RlaP9FFNeHxihlUmxa+kddIuRfrbe3QHoa5N8lmb3bEwMd+/lnTzR5mRwPUyA/8wV0ruxItibEEFWHpIw9Fh5j4i4OxNcpPZa18RW6O+OUMAavaHZbji11kAEiWDgX0730ut+KNY29RB3BrfqrpRkc1o9JqmVqsJqiVqpN8FooE51iCsTlfS02T77eFB+ZlpQ7fQhcNCq8ElVR6hh5QP0FM0snfSArvFGb6h6MkouAF6qm5J4arW9E0sfKXjFTDR6uLYiML5WVyx9QUN76Qly8D8OFk5wF8BA4qTb1q5sPhb20b7GyaZnA4PGrDz0Of8pBQkjS/k38QG/vG/sNaMqm7rExG9lZyh9cqkAeouE9o86ND/qr+dRqmW2aY8drcV/8AGz34BVJ9QlQn4XphzFuPtoVHh1ljeKT0JEZG+66lT8DWXA5izYVBL/Oxgwy/2sJ7tz+LTqHk4prULoxfX17bMmHM5t6G6quxUlzVFqUOcFcsl8NCM6lBkAXxN0UFnPqUbn2CmPC9mm0DU9+qp4R+bifZarsRkN4jGpeJTx+buYmPkzLuw8jenY6Rv3mLPUJdjLkuM/ZYgbghdJDAqylSVKlTuCCCCDwtWTMJKsyzsNHh1K4bvI7m5u5dSbcSrbe6x86vl7LTH66f9Nr+7XSFvs63fmPKOjVrqtvPAs4pbqaI9nVKwgHmqyAWIsJCxF/Owv7a2Hsqw3k1SW+qAFQ/hv4vUTaszQY3vyww692V0kvMvenSSVYBQQPSItfpuLVrPQ2eA134wiv46DsXp3Zvc0Mw2I04iM9WZfzRv/mFq6czW8UMgPMABx71JoVjGEel5yI+7ZHVZWRZHYOLkLe9tOvbiSeG26FOjuTeYsanqase8huxOL2oDiZLmtEuLVkDIwZTwZCGU+oihjSksFUamPBB6R9nTz4DnWNalPg3eIrLMGX5lEr4jVJGp7xhZnUNsFXgTf6tdO+T7Ll+ZCW9+/dpduBS2hAeqlRqt+9QCDs8NEUehDKdKB9KltbXLuCRfbxv+GujJEERVQWVQFUdABYD3CujqKVQuvLOU9S7VjHADz/LEMVlULp4BQAPcK5/qeJy0Fw5I8I9GVr2VGXmSSFB4i+xrpGcS+AjqKXOy+WiTEs5G0IBH9o9wD7FB/OOlJaducsCUU3atrwFsHk5sHnsX2KoDeKM+X23/eI9QHO6bLy58TkJbdUuGY34FwbhfIWJ622JZoaraO1P7cHZUsgXEyhQIo0J22jjUBNPDxH0VX19NgTtQzCdiIlcuPoS3GPBkxwXuDqK2sz7elYeqmSV7UPmzCzAA+rzrPxHB8M2jF9UckzXK5cmxkbqWkRSzqxtqlgkc97Gbbaxf3hTztXX8sx6SxrJEwZHUMrDgQRsaAfKNgxNlzORdoWR1PMAuEf2aWJ/COlc87G9tzgJDFOCcIzXuLk4d23ZgOcZO5A4HcdCZR38rqUi9vDO4yQ67FWKOvoutiQDa6kHZkNhdT0BFiARYuOnXZolk/egkUX8ykttPq1N66wYLGq6q8bBkYAqyEFWB4EEcRW9J60ru7Mysp5yj58dOfQhUec0wHwjV7+8Vnlwbv8A/Yk1D+jiBjiPk25Zx5EhTzWtJmqp5KtK0rGoi55DYDYAcAOQrl/bjM0nxwgvcYeJrjkZZguv2rHpH/MbpTv2p7QLg8NJM1iQLRqfryNsie07noATyrg2BxjmYO7FnMpLseLF28Z9uo1lFZTZu/QOTX0Mp9JPiVF1Pt2PtIrJjsUTGTH6V0KffEiFPjatmctpZSPrAg/hIt/E3vqjsvhO9nhB4LaQ+qMAr/f0VKouVkceqNYxcntXfg6jgpDqrNnACTHkJk7zy1xaY3PtRofymiOWxeG5od2ih71lUE/Ro2y6fE8zKsaeIHYlDf7wrq2w38I29pyjsbfYFNDc1P5pVmH7MyhAVkDDgpdGDMoFgxIbnYnhwIr3+RZ/tJ73/wDGk/w1noee8aA2QPtVgkrPhTcVeErrnL5LkkqwSVQBXtQ1iy0tUlqkCrFFQ03F4jB5Covl0bG7RoTwuyKTbpcipxitKJVS6BOK7N4d92giv1CKD7xxoLi8neAXwsAa/wBWIxx+8sRf405aK80UOAtZ4E7I87kjkd8XhZFIGmLQ0DKENixP0gOokDlYBR1NFcR21XlDN7RF/wDpRl8IrcQDWWXJYzypW3SV2tuWQNySwsCvju0TPwik9phH+5WnsTiH+cSK9grx6goOo3jcAkm3G0g2HTieRGbs0nI2rJh8uOHnjkv4Q+lvuyApf2FlP4azjoaqk3DOQVOSmmx1CVnnStKHaqcTVZJbTpQb3C12hxJjjdlFyqsQDwJCk2pWykzO6SuQ6sliuoArqZCWUaABbSQQWJ2G+27Vnh2pVwEEkYbuiulZGFpAxI2DCxBFxpZdut999ufGLm5Riuf0OtCLaSQc7YTquXTA/XURqOrOwA927fhNcSmSzOeV/gFF6au1eMmfFwpLIWQQyOqAaYg+tVJC8SdJtcknc8KX8ThiyNbi2u35mt+oq1kXW1FmTi4yafUr7N9r58AfoSGjY3aCQnurk7lDxjbflt1BrqPZ35U8HiCEdjh5TtoxFlUn92T0T7bHyrikp5+33HeqcRHuL7gjnwv/AO3rbZGXUx5XQ/Uev4+41RjMakSNJKwREBZmY2UAczXCfk/SRsR3UeIxECmJmT5vIVQujLcFWBVvC1+HKuiZp2MlxUDpPiJpm0nuu9KLGkg3VtESqGNwBdr2BNrVjOCjLDf0Lxbazg5z217YNjp9QusMdxCh425yMPtt8AAOt8OSYYvKo6HW3qBv+thVEuUshtI8SkEhlZ7MCDupBGxB2I8q25biR/MxEM721sjKb3NgoNxZd+J4386es0tsV7pXGHyaM3xWtiV3CjSvmSdz6ibD2Ux/J5l95JD9mNF/Mzf+AoHNlMkbKZY2RTspOkqzW3sVJAIF9j59KcuwbhVnP9Yq/liVv1c1lpoSjdiSw0NU53rA4rZRbgANzyAHE0OwWFMniO2ss5+0LppjA+6pHtFD80zI95HAvGbUznpDHbUPxMyr6i1MWAXaupFdzl+1bvP4S7cv5k8TsLDgBYeocKH97RHFjahmitDiORblMm29Ew1CMC21EFeoUTNIWpBarRqlqoF8lqrVgSs6vV6vUCmWpVytWcPX2ugXTNJeomWqC1RJqE3Gjva+76shavVNQG40l6W+1mJOju0veRW1W4iMaQ1iOBOsC/K5PG1H2bagOc4nR9KAGMYY6TtrQr40vyvYEHqq0YtJptG1UoqacugZ7KZ584w6ljeRPBLfjrA9L8Qs3tPSiGImpFlgjZy+FkeKTgwRikgF+DAHcX4XuOYvxrxsXjVG0ok/tY1J966T8axu0cpNutrHo+GdqNabygzm0t65dD20U4qZY2dR3unUQWwzEWjW+9hfRa+xPWmnHYrFujAolyLaoyyuoOxKhiQWtwuwF+vCsOT5KgXuol0BALowIcdCwbc3+1w86Hs/QzqslO3C7eufyGtzTWH0F/tZiWeTDSKNMiGUFL7OCgaynmCEYA8ja9Z8C4aMWNwCR8f/AH30+4vIEePS43B1KwHiRgLBh7yCOYJFIEmWFMQwB0H/AIyr6LfZdTyLWO/keY3pqtFK61KpcPhfv8Crk52N+v2/YzvkPetqB0rvc2vqI+z+hPUeuqJ8v7pgiYZ5DYFSVaS+9hYKDz5bcRTllmEBttsNgBwAo+MEQAyWDrut9gftIfJht5Gx5V1nRDR1YqSc13ff7F54r6dRL7F4TEtmEffRNGI4ncgqo2kGhbi5IuQbA/YPSu24SDwiguQQo93QC5IDggCQMB6LjqB8OFxY0zKtq83ZZZqLXZZ16C9s/jkQ+0PyaYafFnESRh9ajWpZwutTs+lSASRsb/ZU9b5XyWJD3cEaRpGbt3SqoaS2y7DfSDc+bDmppuzbMiSYoPT+u/FYri/4pLG4XlcE7WDD48AFUADYe09SSTxJNyTzJpvS0Sc1ZJ8LoUjPCFzExK6GKb0W4EcVI9Fh5g71i7N4YokiuAGEzarcD4VCsPIqAR5GjWeYM6CVvcC4021G29hfa54e2tuKyOHuhPgludAL2JZ5Yhdg12uS63JA5gkcbU5q7q1KOV5nlZ7DFOphVbFy7i1I18ef3cPEB5apZWP6L7qccC3hrnXz3/5KUXuGghZSOBUA8Paxp5yvE3FSPQ8/r3/6Z/MIYjhWC1bZ22rFeiItgrKseGA3o1HJXMsmzQqbXp1y/MgQKgGsDFG9WUPixNaUmqENANWB6o115rqByag9e66yiSvmc22+HH2edQtk1a68L1kGKULquSORN7f9yKrR2YBlsbgWO68+nP8AQg+8BNt6kGrMcSt7ahfpcXquTE2ogL58RtS9nM143HVWH901rxGLoHmeKupHXb3m1FLkKeWkUR4bUwvuVN1PBhvyI39nOjUOuh+BfxU14JQbV07nt7HqpeVco9y7Blh4hWx8utRbDRC1ezR7Vz3ZliTsyxZxOHFJHaXJd+9Qbr6VhuyfWHnbiPNfOug5hHQKdetMV2ODyhiE9vKFzKH06RxLMAOltJYn8qk+6mEClmNO6xSpbwgO6dACUBX2Fj7GHSmuFb1a57pbi9jy8kFhIbWhZHAsHQ2a3Q32YeTAjyra2a4l10XRb8ZYwwlt0Cm6qf3rnyUbETjgrbhsHSsqoSeWjBpMjl2WhQABYf5k3JJO5JO5J3Nb2we1bMNBYVc6VVy5wZOXIn5vHa9KM2ZzQahC5VCdRRfSJvdgj8U1C4Nt7m4IN7vefweEmuYZjORJY8CdPtPon37e0Vr4Ssj5llGjhuXIPz2ERYzDyw3MEkTRo3GwHjRG8wDYE8QBzvTVk2ZcN6ARYRHVo2vvuhLMQjA3VgCbCx6ciRzrHl+PKHfYjYjoQbEe+l4wlBYkcnWxe/d6nSpMaLVl+dClkZ1cca8/lfzqwkJwYqdqOZZmxFCJxvX0VVL9R6wudedEYc7FI+HNbEarFGh3XOF619/Kw60oxtVoY1ADUM2FfHNxzpYDV4zVAjL/ACsL7Gw6DkbWuDy2P6ed7FzlbWGwAsPIWtSnqqamgWyNXz5n3UA7pGNJRF1CN2HptudKuSeQoac0Fhaw2B2W31QCTuTc2vxtubUIK3O++xO/UcP1PvqiVqiQHI34nM6GT4gtbzdB75FFVMakOHtX+MVePVFqv7kfmg7gjY005ZiL0rwUZys711NQso9hcsxHrByXFWy8Kw5adq3ScK4zXJx2uQRi1vQDGRWNHsRxoTjaZQzEUc+wvjjlF7obWHNZGUPcc9gD+GmDK31KKH5n6Nbck9Gt3zDJs/dGLCwURghrLhOFEIqVkxaUjRGtfSV6tRkpfuLdwPmy3U3rl/aDAXY6efD18j77V03NzsaQ809Kuvpl5eTq0rMcMXZTsrja4B94vQHNZLSkj61m9vBviL+2mXGD6Eetv42pWzX6v4v1WkrehydWvKVLjTU/nprCKsrA5m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UUDxQVFBQUFBUVFBQPFBQVDxQUFBAVFhQUFxYXHCcfFxkjGhUVHy8gIycpLC4sFR4yNTAqNSYrLCkBCQoKDgwOGg8PGikkHyQsLCwpLCwsLCwpKiwpKiksKSwsLCwpLCwsKSwsLCksKSwsLCksLSksLCwsKSwsLCwsKf/AABEIAMoA+QMBIgACEQEDEQH/xAAcAAACAwEBAQEAAAAAAAAAAAAFBgIDBAcBAAj/xABHEAACAQIEAwQFCQMKBgMAAAABAgMAEQQFEiExQVEGEyJhMnGBkaEHFCNCUnKCkrEkYrIVM1Njc6KzwcLDQ4OT0dLwJTTT/8QAGgEAAgMBAQAAAAAAAAAAAAAAAQQAAgMFBv/EADERAAICAQMCAwYFBQEAAAAAAAABAgMRBBIhMUETIlEFMmFxodEUkcHh8CMzgbHxJP/aAAwDAQACEQMRAD8AHTzXqgmvia9C1xzQiKmBViQXrSmDNEhkAqQFbhgTU1wNQhhC17poiMDUxgKhAXor3u6LDAVMYCoEDd0a97g0bGAqYwIqEAXzc1782NHxgRUhghUJgXvmhqS4E0xDCCrFwoqBwAI8vNao8uo0sAqxYqAcAf8Ak2vP5Lo8sVWpDULbRdGUeVTGT+VMq4evpgEF262AAJZmPBVA3JPQUMh2i8uU1L+TaY4Mkmk3c9yvJYwrSfidgVHqUfiNXHswg4SzBuveFv7rgr8KWeqgvX59i2wVTl1QOX0wYnCPEwWWxDbJIosrHjpYfVaw6kGxtY7VBoaYjJSWUUwADgKg2Ao60VVNHVgYATZdVEuXUwlKqkiqFcCrLhbVT3NHMbDQ/RRADlWtuHw16ogTejeDhqAPIMFW1MOBVyR2qVqhCnuRXoiFXWr61QhXor3TU7V9aoEhpr3TU7V6BUIQtXump6a9C1CEAtSC1ILUgtQJALVgWvQtWBaASKrVqpXqrV6JQLI8SOtEcNSiirdBBQNEimLDVqybAhmaVhfSWjjvyANpG9bMCL9EHU1ZigUid14qjEfeCnT8bVokZYIAq7BFCi/RRa/woSlCEHOfRIpLl7YmHO887tlihAeeS4jS9h4ba3Y/VjUEEnzAFywBDQK8ctp/51hfWGLRuoIuEBtoAJHgtzBu25q/sDB38bY+RfHiiRFq4phUciFR01byHrrHSivaXDjug44pLEw9sgjb+47j20nqtHO2huWVLGeO3fH878lq7IxlhGjH4ETYdk4Fl8LfZcbo3sYKfZSxgZ++hjlAt3kaSW6a0DW+NMuJxwiw0sr+jHE7t6kQsf0oLlmX93hoUPFIYkPrWJQf0pyvDqjIql5mjK8dUMlEZY6yulWC0Y2Wq3WtTLVbrRKATHcKGUXx6UK00SjMmFG9MOBj2oLgYt6Y8Mm1QBO1fWqy1fWqEIWr61WWr61QhC1fWqemvtNQJG1fAVO1egVCELV6BU7V6FqEIgVICpBa9AoBPlWpqteqtTVahYki1ojSq0WtUS0CyL4I6JYeKsuHWicC1EsstJ4RXmOGLQyKu5KMF+9pOn42oTnLd9AwQ/zkZ0n76eE/EUWxubRxbG7Pa4SMapD524KPNiB50sYhpCzWtFGTdVFmmF7llJ9BRfcW1cbbWFTXaSdtSVfUmni5S6Gr5MM2WbLYEtpkwyDDTRn0o5YFCEEcrgBvxUS7RShgkI9J3ViOYjjdXZj5Eqq/i8qSxlkcbO8YZXkILyJJIsrkCwJZWBJAJ99QgkkhuYG3PETXcMQNrv6ftubdKe1CtnS4wS3Nev544/LoMx9m2Z3BjtNiBO8GXRm7TsJcTb6mDicNIT07xgsQ+83SmPERUs/JngwqSyYlw+PmbViCRYqgNoo4/wCpAG1uZN9xYN+IWk3U6oRg+yFE2ptNASaOsciUTxC1hlWqFmYnWqmWtLrVLLVijA+YJQjTRvM+FBr0SjPMtTemCJNqD5ZHR5VqFSFq+tVlq+tUIQtX1qstX1qhCFq+tVmmvtNQJC1fAVZavgKhCFqkBUrV6FqEIgVICpaa9AoBPlFWKK8AqxRULE0FaYhVCCtEdAsjdh6pzjNjGBHG2l2FywsSiXtcA7ajuBfoTvaxpxmaLAhZ9zvpRd5Hbkqgbk/pxNKUvfSMWYhC5uxG8h2tYfVQAAAelsOu9NaarfLMug5p6PFlz0QWOYKt1Tc8Tc3c3+sxO5Jsdz0rOMUxO9LWM7TQwXTDgSP9ZyT3d+rPxkPq94oNg80xs8bYlXIg1FVEaIDZeMtipOi914k7XO16YnbCLZ0PFqr8qWfkdEVlPGrI4k51yvEdpZY7F53Cng1kKe1glh7a1Q9pMSu5l1LxDFEIA/e0gG371/XbjVPHh8Sr1EHxz9PudP8AmSEhkYq67q6GzqfLkR1BuDzBovgc2Lnu5gBIBcMvoSqNiyj6pFxdeVxYkVzTKu2TX04jSPsyJcRnyYEnSfO5B8uFHcVmHfwt83fTKu8bDZo5VF0uDuN9iDxVmHA1aUVbHKMbdP4q3xeWOGIrDKKjk2bjFYaKdRbvUDFfstwdPwsGX2VZJXOxjg5rZlcVSwrQ4qphRKMB5vQK9H84G1L9qJRhjK46L2oXk29E8SSFJFQqS01DvBe1xfpcX91AoZBO0iFisnFCyJIoQIqkBXBAIa7bWvrHG2wfE9n5wfFifB0SFAbfdHh/Ws5Wxi8M3hS5rKHgi3GgsucyFC8UTOtyAIFEspsxFyCy6eF9g3Gh/Z91WR1Llfo9KqwAMpvqL+EBdSgEWAB3J4CseFlkWV1jUlQxOoEDSzG5Tc78b3HDVajKTUdyDCtb9rNBzTMHuY8NKg+1N3ca/wB+IfAmroMZirqpcGVuCIFaPY+IuxRTpAtci1uRJIFe4rFS2tc+07ULs/fekqkooQyoZItRl3DJccSYwCbjcbcKxjY5P4DEqopD2ZF6j2kUNzHONAPd6XaxIAINyB0B3pdxWHxh2klgUf1WGjv/AALahw3lAJ1dywJJ0BmkZCoRVUDSLSC556gN7G28ZKTwhaVW1ZY3NLMYlMDiS/8AxJZYo1Itx0rAb89ri1DcTn08I+lkRidlTDoHdm5KLoNRPQCjOH7NBIibC7AO8i2GtjfbqQoFt+vrpazRWjdJIXMcsbao5AQGQgbtc7abXDA7EEg8ax8R71F9PqMKuO3OOTo2Ay2UwxmdQspjQyKvASFBrA9RvUJcNalzD/KxIk8fzoRGA2WYwK30ZNgZQWJJVTe62B0kniti/wCOwwI1LYgi4I3BB5inJQWN0WJNOLwxfAqYFRxkyx7uwUE2F+ZsTYedgfdVGEzWKRyiPdwC2khlbSCAWswFxcgbdRWQTctRmnYEJGAZGvpv6KgcXa3IXG3MkDbcia1PJ1FpJjuWJC/cQlV951N+M1rVDfLk0gssE5gFwytJKTI52uxGtzyQclHE2FgNzbjXO8/zuWVljuGeQ2SGO6x8fSk3uVHU7bbAHht7bdq7ysV8RDGKFLgBmBs7erUNz0UdaX8jilEpWJe/xkm7E7RRA7BpD9RAL2Xiem9heyyWWo8JfX9kOysaW1G1OzpmmGGViQFDYiQcVjJ2QdHexAHJbnpXW8pypYolRVCgAAKOCgCwA9QrD2Q7LfN4xrJeRjrlkYeKSQ8WtyA2AHIACmlYKVUHIo5qIp5n2Kw8ty0YBPEp4WN+N9NtXtvSXmnYQYJWeB3aPVdkfSRGp4smkCwBtcdLnlv1fESFSR3UrAfWQIV4chr1H8tZvo5gwQg2NmUgh1Nr2ZGAKm3IijKE4rjoCNkZPk4s2G07j0eYH1fMfu+XLlzohgJe7IJYhLbOp3jH6NH1U3A4i3IvmuSfN5tIH0bXMR5KRxi/zHl92s6YVVNh6DcB9lhuQPK249TeVCu6Vcty/wCjEJODyg/2SxfzcSxYghVeZpInFxEO9Cl0a/8ANnvNbC5t47A32poekPJsbodsPJyA7sn0WjIPg9a6WFvsjyNMeDxHdWUn6JiApP8AwmJsqfcJ2H2SQOBGl22pSXiQ6Mz1FCx4lfTuvQJtVbCrWFVvShzwHm/Cl+mDNuBpfolGGci4UYlNgb0KyFdql2hxumNlHHS38JqAC3Z/JVEYfT45x3jH7KcUX3MNupY1lzjBaKb8vVRGhH2FA9VhalrtQ/IVjqq4qG4eobzgR87Qd2zDYqNQI4hl3BHnenPCdnhHAgb0tI1Hq53c+1iT7aS85P0ZrquJHhrOqOa+TWx4kI+Z4ewNaeyuRq4E8gudZSEW4WursPM2cX5BT1NfZydqZux8AODw56DX6ywe/wDGaOlrUpNMpdJqIIzvJrDakjNMlWUFWFj9VxtIh5MrcQQd66tnyjTSFjrXqX/05eUtU90eQj2WzBpMvTWbtoW587Wb4g1V2f7PwYhjPPaWOUMqJIw0gKQFITTe7HWwNxYKDvqGkDlWYpHgSkrhA0ssdzxIEsl1UDdmIAUAb+LyoAokSYvF4WDFgwuki+I3FgOINxx5WN+ey4lv/wAIpjctoe7eZSokSSIFVeNLwiPT3S20qXsbKWOlQCB6LDe1NfyXZw0uDeCTUThmCo7AkGJ7lE1c2QhltyUJ1rnuCxBmlkedizkFi1rm42U6R9UGwA4bWFdT7KZS2HgLBh3c4SZYgD4HdLyG99tV12G11Jv4jWsctNoxuwlt7kc2wPeWsxQqxIIAPFWUgg+TGk3HwNBO5R5TJoCqY47XV9LNwU38SqOP1ae33NfCqGAC7Kd+sMrYoyE96zIJr6xEIo7Cx3A1BzY9aOYBimCFvSWG/wCIR/8AeqsebQyf2b/wGox4vRFpP2bfCndLzljdFbmnj4fqJfY3sXDikM+JXWGZli3YaI43KXBUgguysSelhT1gckw+EATCwqGa5VI7Le1tTu3QXF2NzuALkgHzsfhQmCwwXh3ER9d41N/jf20wYfCqGL28TBQTc8FvYDoNyduZNLwjufJWc8Lg+wkDBR3mkt+4CFHluST69vUK0iKvoJ0bUEZWKNpbSQdLAAlWtwNiDY9RV1qcjWJubZXoqmWKrMUXCnugpfkHJVOO5JAJ2425+XGljFdk8VKxafMJCLNaKCIRYcXHMByzgdGY+dGUE0RSZ92oyYTRMp25huasN1Yeo/5jnXKMRi3W+rZkbxDo0beIeqwYeo13OeLw2JvtYk2323NhtXIe22X93imFtpEDesi6N8AnvrmWQ2yOjXPdEB9ocYShZCQ6xsylfSDRsjqR7j76cuy2aDE4dTIBd411r9U60vt+6bn4jlSIWuIyeaG/tQXps+Te5wUIPFNaH8EzqPgBTmk4i4jmneZNdmv9Y+44ZfKbFHJLx2FzxdDfQ/rIBB/eRvKtEnCsGaz9y0MhGzSLA9uSzsFRvO0gj9jNRCThWNsNsjl2x2yaQv5twNL96PZudjQC9ZmAw5GKGdp3u5Hl/lRbIxtQTtK30xqAOh5biP2eI9Yoztw3jWl7PZLmjOXN+zRW/oY/8NaAZu25pXVy4wdGlCrnx+jb1H9DXT0m1ID1F/eK5bnW6Guj5PMGw8TfaijPvjU1ar3C1nUXc/NjTT2Kl/Y4h0DD3SMP8qV+0Z3ov2JxH7Pb7Mkg976/9dDTS2yZW1ZigznhuppBxnpGnrMnuppLbCvNKyRAEqFZtTBQAxIHUn0Ty6daGoi5T4DVwjN2YaxxCnlMzDyLAMbfnPvoX2gwwDd4rOCLkBGIXU1gWsOLWFrcNztc0y4Ps3IE1Ilyx1GSJwsjkqoNlZQrICCF1HcWNX4DsmHmVndyF8TK8LRFDfa7E2ZumkWHpX2UGmcSzkw/Ew5TRu7I5SMJgnbhK4aSSU2JZwnD7iEFRyOkkW1UWymTUroNgpDqOQSQX0jyDhx6rVnz+YFVgTbX4bLtaMD6T1DT4fW60MwuP7nFLr1AvIEuSO7MTrGpUC+zCUhuG4B3twvp7c2Yfc50ZbphuWOxqFq34mGsemnJLDN0Ys2/mJPNGX2sNI/WsmepaJ/uP/Ca3ZhwRftSxj8riQ/CM1n7RbxleoI94tTmlXDOloc7sLuHsFwHqH6UUiFA8oxGqNG+0it71Bo3A1L0MUvWBc7L9lpcLj8wlLKYMVJHLGoJ1iQq3e3FrDc7W4i3SmuvBUJ9Wk93p1W8Ou+m/K9t7V0EJllQc1mwuCdGu00j7bq4iC323GlAR6r23rRIarNhRlnNc7+UrD7QyD7bp7GTV/t10GZt65v2q/8AoYX+0W3q+bzW+Fq5tryP1cCAPRj+6f4BTb8mMloXB5YiUDyDEN/qPvpSU+CP1Ae+Jh+tMvyfvbvx/WI/5o9P+gVpppYsa+H6j2nWZfz0Gzt/JbAyOOKNDILdY8TE4/hozieB9tAvlAGrKsRb+jH+IlG8Wdq01K6HP1HvC5mx2oFajWaNQelRYZcm9GlvtI301H8tlslLefG8vuqAH7K5f2SD+wi/wloFmjbmiOUzfskH9jH/AIYoRmUlIal5eDp1LgXc39A069k8RfAw+SFfyOyf6aSMya6mj/Y7G/sgB20ySqPV3hYH3NWye2r/ACGayzTngvWrsTN/PL0ZG/Mmn/brJjm1A1X2YxGjEMPtx/FHFvhI1YUy8zDNeUbsefDSBna2bWpZWG142KOVJGpdS7i42p1xmI2pQzE3atpyw8orBZWArl3b6FrgPo0nSVkBTSQBtf0eBHA1sn7YAkKjKzMCVWMh3YC17Bb9RvwpDyqEd9iNvr/7MVMHYDBKs+KnK3WKA7dSza7e6L41i6Y5wjnWaRRi5KQey2GWSRjsJSBqZxqjgQ30IACNbnckXA5k2CA15l8nckt3GY4kSnhqEPza972MSoNvxX8zWrMcf81ncsD3chU3UElGVQhuo3KlVXcA2INxY3BLC5yrqGRgyngyEFT6iKboUIJPHPqSmiEo8cvuU5ZnzO5gxqrFikFyFP0Myf0sJO5HVTuK1yAcqydo8vjxeHILCN0BaKU2BicD0ifsngRzHspDjwkpjR8TFOtwQ7QYWGWIEMRqUK3etGRZgwTg1O4Vi4ZJRcH0HnE7zQr07yT8qBB/in3Vjz6TcClrKMywuFlZ2xKlWREDlNCI2t9SuQLRnwp6duI8qLYucP4lIYHcFSCpHUEcadohsWDsezUpYkbux2OD4ZLH0C8X/RlaP9FFNeHxihlUmxa+kddIuRfrbe3QHoa5N8lmb3bEwMd+/lnTzR5mRwPUyA/8wV0ruxItibEEFWHpIw9Fh5j4i4OxNcpPZa18RW6O+OUMAavaHZbji11kAEiWDgX0730ut+KNY29RB3BrfqrpRkc1o9JqmVqsJqiVqpN8FooE51iCsTlfS02T77eFB+ZlpQ7fQhcNCq8ElVR6hh5QP0FM0snfSArvFGb6h6MkouAF6qm5J4arW9E0sfKXjFTDR6uLYiML5WVyx9QUN76Qly8D8OFk5wF8BA4qTb1q5sPhb20b7GyaZnA4PGrDz0Of8pBQkjS/k38QG/vG/sNaMqm7rExG9lZyh9cqkAeouE9o86ND/qr+dRqmW2aY8drcV/8AGz34BVJ9QlQn4XphzFuPtoVHh1ljeKT0JEZG+66lT8DWXA5izYVBL/Oxgwy/2sJ7tz+LTqHk4prULoxfX17bMmHM5t6G6quxUlzVFqUOcFcsl8NCM6lBkAXxN0UFnPqUbn2CmPC9mm0DU9+qp4R+bifZarsRkN4jGpeJTx+buYmPkzLuw8jenY6Rv3mLPUJdjLkuM/ZYgbghdJDAqylSVKlTuCCCCDwtWTMJKsyzsNHh1K4bvI7m5u5dSbcSrbe6x86vl7LTH66f9Nr+7XSFvs63fmPKOjVrqtvPAs4pbqaI9nVKwgHmqyAWIsJCxF/Owv7a2Hsqw3k1SW+qAFQ/hv4vUTaszQY3vyww692V0kvMvenSSVYBQQPSItfpuLVrPQ2eA134wiv46DsXp3Zvc0Mw2I04iM9WZfzRv/mFq6czW8UMgPMABx71JoVjGEel5yI+7ZHVZWRZHYOLkLe9tOvbiSeG26FOjuTeYsanqase8huxOL2oDiZLmtEuLVkDIwZTwZCGU+oihjSksFUamPBB6R9nTz4DnWNalPg3eIrLMGX5lEr4jVJGp7xhZnUNsFXgTf6tdO+T7Ll+ZCW9+/dpduBS2hAeqlRqt+9QCDs8NEUehDKdKB9KltbXLuCRfbxv+GujJEERVQWVQFUdABYD3CujqKVQuvLOU9S7VjHADz/LEMVlULp4BQAPcK5/qeJy0Fw5I8I9GVr2VGXmSSFB4i+xrpGcS+AjqKXOy+WiTEs5G0IBH9o9wD7FB/OOlJaducsCUU3atrwFsHk5sHnsX2KoDeKM+X23/eI9QHO6bLy58TkJbdUuGY34FwbhfIWJ622JZoaraO1P7cHZUsgXEyhQIo0J22jjUBNPDxH0VX19NgTtQzCdiIlcuPoS3GPBkxwXuDqK2sz7elYeqmSV7UPmzCzAA+rzrPxHB8M2jF9UckzXK5cmxkbqWkRSzqxtqlgkc97Gbbaxf3hTztXX8sx6SxrJEwZHUMrDgQRsaAfKNgxNlzORdoWR1PMAuEf2aWJ/COlc87G9tzgJDFOCcIzXuLk4d23ZgOcZO5A4HcdCZR38rqUi9vDO4yQ67FWKOvoutiQDa6kHZkNhdT0BFiARYuOnXZolk/egkUX8ykttPq1N66wYLGq6q8bBkYAqyEFWB4EEcRW9J60ru7Mysp5yj58dOfQhUec0wHwjV7+8Vnlwbv8A/Yk1D+jiBjiPk25Zx5EhTzWtJmqp5KtK0rGoi55DYDYAcAOQrl/bjM0nxwgvcYeJrjkZZguv2rHpH/MbpTv2p7QLg8NJM1iQLRqfryNsie07noATyrg2BxjmYO7FnMpLseLF28Z9uo1lFZTZu/QOTX0Mp9JPiVF1Pt2PtIrJjsUTGTH6V0KffEiFPjatmctpZSPrAg/hIt/E3vqjsvhO9nhB4LaQ+qMAr/f0VKouVkceqNYxcntXfg6jgpDqrNnACTHkJk7zy1xaY3PtRofymiOWxeG5od2ih71lUE/Ro2y6fE8zKsaeIHYlDf7wrq2w38I29pyjsbfYFNDc1P5pVmH7MyhAVkDDgpdGDMoFgxIbnYnhwIr3+RZ/tJ73/wDGk/w1noee8aA2QPtVgkrPhTcVeErrnL5LkkqwSVQBXtQ1iy0tUlqkCrFFQ03F4jB5Covl0bG7RoTwuyKTbpcipxitKJVS6BOK7N4d92giv1CKD7xxoLi8neAXwsAa/wBWIxx+8sRf405aK80UOAtZ4E7I87kjkd8XhZFIGmLQ0DKENixP0gOokDlYBR1NFcR21XlDN7RF/wDpRl8IrcQDWWXJYzypW3SV2tuWQNySwsCvju0TPwik9phH+5WnsTiH+cSK9grx6goOo3jcAkm3G0g2HTieRGbs0nI2rJh8uOHnjkv4Q+lvuyApf2FlP4azjoaqk3DOQVOSmmx1CVnnStKHaqcTVZJbTpQb3C12hxJjjdlFyqsQDwJCk2pWykzO6SuQ6sliuoArqZCWUaABbSQQWJ2G+27Vnh2pVwEEkYbuiulZGFpAxI2DCxBFxpZdut999ufGLm5Riuf0OtCLaSQc7YTquXTA/XURqOrOwA927fhNcSmSzOeV/gFF6au1eMmfFwpLIWQQyOqAaYg+tVJC8SdJtcknc8KX8ThiyNbi2u35mt+oq1kXW1FmTi4yafUr7N9r58AfoSGjY3aCQnurk7lDxjbflt1BrqPZ35U8HiCEdjh5TtoxFlUn92T0T7bHyrikp5+33HeqcRHuL7gjnwv/AO3rbZGXUx5XQ/Uev4+41RjMakSNJKwREBZmY2UAczXCfk/SRsR3UeIxECmJmT5vIVQujLcFWBVvC1+HKuiZp2MlxUDpPiJpm0nuu9KLGkg3VtESqGNwBdr2BNrVjOCjLDf0Lxbazg5z217YNjp9QusMdxCh425yMPtt8AAOt8OSYYvKo6HW3qBv+thVEuUshtI8SkEhlZ7MCDupBGxB2I8q25biR/MxEM721sjKb3NgoNxZd+J4386es0tsV7pXGHyaM3xWtiV3CjSvmSdz6ibD2Ux/J5l95JD9mNF/Mzf+AoHNlMkbKZY2RTspOkqzW3sVJAIF9j59KcuwbhVnP9Yq/liVv1c1lpoSjdiSw0NU53rA4rZRbgANzyAHE0OwWFMniO2ss5+0LppjA+6pHtFD80zI95HAvGbUznpDHbUPxMyr6i1MWAXaupFdzl+1bvP4S7cv5k8TsLDgBYeocKH97RHFjahmitDiORblMm29Ew1CMC21EFeoUTNIWpBarRqlqoF8lqrVgSs6vV6vUCmWpVytWcPX2ugXTNJeomWqC1RJqE3Gjva+76shavVNQG40l6W+1mJOju0veRW1W4iMaQ1iOBOsC/K5PG1H2bagOc4nR9KAGMYY6TtrQr40vyvYEHqq0YtJptG1UoqacugZ7KZ584w6ljeRPBLfjrA9L8Qs3tPSiGImpFlgjZy+FkeKTgwRikgF+DAHcX4XuOYvxrxsXjVG0ok/tY1J966T8axu0cpNutrHo+GdqNabygzm0t65dD20U4qZY2dR3unUQWwzEWjW+9hfRa+xPWmnHYrFujAolyLaoyyuoOxKhiQWtwuwF+vCsOT5KgXuol0BALowIcdCwbc3+1w86Hs/QzqslO3C7eufyGtzTWH0F/tZiWeTDSKNMiGUFL7OCgaynmCEYA8ja9Z8C4aMWNwCR8f/AH30+4vIEePS43B1KwHiRgLBh7yCOYJFIEmWFMQwB0H/AIyr6LfZdTyLWO/keY3pqtFK61KpcPhfv8Crk52N+v2/YzvkPetqB0rvc2vqI+z+hPUeuqJ8v7pgiYZ5DYFSVaS+9hYKDz5bcRTllmEBttsNgBwAo+MEQAyWDrut9gftIfJht5Gx5V1nRDR1YqSc13ff7F54r6dRL7F4TEtmEffRNGI4ncgqo2kGhbi5IuQbA/YPSu24SDwiguQQo93QC5IDggCQMB6LjqB8OFxY0zKtq83ZZZqLXZZ16C9s/jkQ+0PyaYafFnESRh9ajWpZwutTs+lSASRsb/ZU9b5XyWJD3cEaRpGbt3SqoaS2y7DfSDc+bDmppuzbMiSYoPT+u/FYri/4pLG4XlcE7WDD48AFUADYe09SSTxJNyTzJpvS0Sc1ZJ8LoUjPCFzExK6GKb0W4EcVI9Fh5g71i7N4YokiuAGEzarcD4VCsPIqAR5GjWeYM6CVvcC4021G29hfa54e2tuKyOHuhPgludAL2JZ5Yhdg12uS63JA5gkcbU5q7q1KOV5nlZ7DFOphVbFy7i1I18ef3cPEB5apZWP6L7qccC3hrnXz3/5KUXuGghZSOBUA8Paxp5yvE3FSPQ8/r3/6Z/MIYjhWC1bZ22rFeiItgrKseGA3o1HJXMsmzQqbXp1y/MgQKgGsDFG9WUPixNaUmqENANWB6o115rqByag9e66yiSvmc22+HH2edQtk1a68L1kGKULquSORN7f9yKrR2YBlsbgWO68+nP8AQg+8BNt6kGrMcSt7ahfpcXquTE2ogL58RtS9nM143HVWH901rxGLoHmeKupHXb3m1FLkKeWkUR4bUwvuVN1PBhvyI39nOjUOuh+BfxU14JQbV07nt7HqpeVco9y7Blh4hWx8utRbDRC1ezR7Vz3ZliTsyxZxOHFJHaXJd+9Qbr6VhuyfWHnbiPNfOug5hHQKdetMV2ODyhiE9vKFzKH06RxLMAOltJYn8qk+6mEClmNO6xSpbwgO6dACUBX2Fj7GHSmuFb1a57pbi9jy8kFhIbWhZHAsHQ2a3Q32YeTAjyra2a4l10XRb8ZYwwlt0Cm6qf3rnyUbETjgrbhsHSsqoSeWjBpMjl2WhQABYf5k3JJO5JO5J3Nb2we1bMNBYVc6VVy5wZOXIn5vHa9KM2ZzQahC5VCdRRfSJvdgj8U1C4Nt7m4IN7vefweEmuYZjORJY8CdPtPon37e0Vr4Ssj5llGjhuXIPz2ERYzDyw3MEkTRo3GwHjRG8wDYE8QBzvTVk2ZcN6ARYRHVo2vvuhLMQjA3VgCbCx6ciRzrHl+PKHfYjYjoQbEe+l4wlBYkcnWxe/d6nSpMaLVl+dClkZ1cca8/lfzqwkJwYqdqOZZmxFCJxvX0VVL9R6wudedEYc7FI+HNbEarFGh3XOF619/Kw60oxtVoY1ADUM2FfHNxzpYDV4zVAjL/ACsL7Gw6DkbWuDy2P6ed7FzlbWGwAsPIWtSnqqamgWyNXz5n3UA7pGNJRF1CN2HptudKuSeQoac0Fhaw2B2W31QCTuTc2vxtubUIK3O++xO/UcP1PvqiVqiQHI34nM6GT4gtbzdB75FFVMakOHtX+MVePVFqv7kfmg7gjY005ZiL0rwUZys711NQso9hcsxHrByXFWy8Kw5adq3ScK4zXJx2uQRi1vQDGRWNHsRxoTjaZQzEUc+wvjjlF7obWHNZGUPcc9gD+GmDK31KKH5n6Nbck9Gt3zDJs/dGLCwURghrLhOFEIqVkxaUjRGtfSV6tRkpfuLdwPmy3U3rl/aDAXY6efD18j77V03NzsaQ809Kuvpl5eTq0rMcMXZTsrja4B94vQHNZLSkj61m9vBviL+2mXGD6Eetv42pWzX6v4v1WkrehydWvKVLjTU/nprCKsrA5m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6" descr="data:image/jpeg;base64,/9j/4AAQSkZJRgABAQAAAQABAAD/2wCEAAkGBhQSERQTEhQWFRUWGB0YGRgYGBgZHBobGBkaGBoYHRoXHCYeGBwjHRgXHy8gJScpLCwsFx4xNTAqNSYrLCkBCQoKDgwOGg8PGikkHyQsLCwsLCwsKSwsLCwpLCksLCwsLCwsLCksLCwsLCwsLCwsKSwsLCwpLCwsLCwpLCwsLP/AABEIAPwAyAMBIgACEQEDEQH/xAAbAAACAgMBAAAAAAAAAAAAAAAFBgMEAAIHAf/EAD8QAAECAwUFBgQEBgEEAwAAAAECEQADIQQFEjFBBlFhcZETIoGhscEy0eHwI0Ji8QcUUnKSsiQVM0OiU3OC/8QAGAEAAwEBAAAAAAAAAAAAAAAAAQIDAAT/xAAjEQACAgICAgMBAQEAAAAAAAAAAQIRAyESMSJBE1FhMgSB/9oADAMBAAIRAxEAPwApfU3/AJCwAC4Gf9ogcqyeeXzgzetieapTs7abkiPLLZUsUkO+tfsQm6GF+VJUVKAqBTxr1gjZ7odLqOn20E12UIIAYvkIsmWEjvEAUzLesPtii7/JAOQDqwPTPnEKLKrdkd0H58yUfzp6iPZcoO4I6xjCtaLLWK89TAkAAjR6wy2ywhRfN/fhFSddlAKA8qgZQqtDOmL9nBWCcnY8oyekht0WbBIqQMgfeJ7XKAAADk5v5NDt2xUAZALsaaxuA+KhO73MFZFmYEFqn0i52SEpKiwSNaZfYhXJthSoDmyYkszjpEU2cmUllqCSdP2rFK+NpgoFEl0h/ioCYXlKcuc4ZLWzXsPzr+lg90E+Q84qr2hVokdTAmMEEAVTf6v6U+cWZW07Zy+hgE0ZBMMkq9ZSyK4eCgfXKL8wAB07oTIs2W8Fy8i41By+kAAxKtGj6RQtawaim/j9YsWa1y5g1fVOo5cIiF20d34cKUhbdm17BM0DN6v0+kQYzlBO3SHU1cny+9IhmWQpyScqloopoFFFUeRItD5Rkawo7ZbZjzymug8o1tVtFnQVEDx+lY8tbCatSmYVHgIQtpNpCsk6ZJDxOCszdFi/NtZpU6GQnQD4q8ekKlpveYsupRPMk+sRBGMuSc68qD3iS02YJyi9JaJ3vZALQt8zF+x3zPlkYVlwcs4hlSCGVF5ISwVupy+3jaNyHi4NrkTsKJqcE3IDRXLceEGrRZMQJSKvUndHHbVbqgoo2vvHTNg9p/5mSZcw/iy//ZJoDz0PhEpL6Hi37JrNdYTiDOfYxkuwhKsRDk5P7PBftEl8NHaK6wCp9BmOESY4KnWNycVBUgjdxhFv++Cp5aKIB89esOe2V6mXLwJLYwxbNvlHM5kxywikFfYrZEEmPIvolMkjeQXOnCIp1nSlLu5eGoCdlZIeMw7o2wu1KxJNRhpqRXhwg6NZBHseR7CWMZGRkZGMYFNUQ03TMTOlkuyx8Q9DyMKsWrstfZzEq0yPI5xjDR/JgqOhTTwziKfJoWD/AHwgpMl91wXDOD98IHzZj0Sanh1iTVBAU+wk90Ggz4R5BKeolGM5Cr60jIdSBQ47X3hgQsaqUw5M59I5lb7QVqrpHU7+tCUieTkMQ31Ib1jlM9DHnDRWhL2b2RJUQkfYiaaggv4P+8R3YD2iSAS2baA0fzg1MkqYUc8tYpYkuyFMgkkEuMI9fIxTvOZhZAOlfUQS7FW6m7nAG3E41OCC+vl5QLClsgg5sXaii2S82U6C25Q+bQDh4/hfOSJk5JzKUkcWJf1hSo6rlMHH391jfDWhb7yrE3aEqYVAbLfHlooxqCDlCUY5rt1bsU9Sf6Q31hUEOv8AEybiXJBACsJL0qHEJUN6AkEETgvM1AfxESBWMZh/nFSyyXBz+cSyZKgqqSQMqHfrSG/SeieTKyKsgPQQMWtySdYI2lZwGhfdugZAkNA9jIyPIUc9jI9SI8EEx5GAxjRkYw33RNUuQkKBoWyLtpGdmQp2yrrFgXokoSod52DDz6RMHVq3A+kSYUgNfU09kQEnMDLTPpGRctVrZC8WQBZuTRkFMwR28t2B0M+NZLv/AEnLzhBWpzwhz/iKr8VPNfrCko+kWitEbpk9yTwmZXUN7wflTHKnBGTOGPF/GFaUrvJbePWGa0KOIrDh/n5xmF/ppMtCjMAo1Xpu/eAl8TsU0tow6CC1ptaZYBU5eoAAydn4B/SAVqlsXBxJVUEgjnQwthSIYIbPW5Um0ylpzCgG0IVQjzgdFy6g86UP1p/2EMgs7gCQ+XhA22TV0NB7H7MWZloYQnbY7SAEJQuqa4RqrKu4CJjoobU7PKWVThMKzTu7gAKa118YTlJaDly3lN7RyFLemRI8GoI0tGz8wSlTlsEvibMhzrlvhXNJ0xlBtWitZbdhQmrM4yJ+84uyrcFOUkUz3QCTF1MkJA45/KLJkHo2tF4AlXQU5QOjeYmNYVjRSRkZHkewBj0qq8eAx5DVs/s/JVI7ac6ySWTiKQAHDkjNyDuyjOSW2ZJvoVYwxdvCSkVQwAJSRXMNvJ3xSjJ2ag1ck3uEH8qg3jUwRVaF4u67ZMYH7OyARMJ0Ii5OmssANXXjpE5dm2Vr7n/hgAZlieVfWMiG/RRPP2j2Gj0YJ7dTsU7kVf7QsmZBvaufimvxX/uYDXfZe0molu2JQBO4HM+AeHTpCVbIkHvDmIOqm4jmQBUsWoKkwdtmxqfhkymSBWYskk60FPlCre6TLUZeh1rUbqwOauvYXBvfotWW7lWpJmKmIR+VKTiySBkwagDs++BVssxQWzS5CTvZn9YL7NXrgC5RNFOU0fvEMzD7pFa+FGYqWkAulFRqHUc34YYkm+dFmlxTBWKjRbuYf8iT/wDYn/YRkyygBQJCSksXOZ3ADMisb3HZVrnJ7NKlKSQoBIckg0AHvpFrJHRdob77GQsiqsuWIsI5vbJoWp094tU/qOZ84JX3Kn4fxwpJzYgsovUPqwi9cVzDslGjlnfmC0c858VZfHHk6Ge8VdhZZCJHcWlADtRTirnNyaws7SXstElNnUBiWkFR4BT5BmJYeB6w2+/VqWpExSmQCMAUwDcdSVMxGVIX7Va1zV4lkqUWDncKAQsINvkyk5pRpEUtbF4kTnxOsbWiwqQHLZesayh3VHh7gH1jqTtHG0EbGuUAVCTMmqT8RLYB4AHzjeXeCl4whCQQMWGqnD1G5wC+Whht2Itf8pZ8U0DDNIKCASSToQKnIQkWi8CLR2g0U7cCS6ehaEU7dDyx0inOWCokBgdIji/e9h7Nbp+BVUkZVrE922SWAVTCDRwK6pUajnhrlBnLiGEXLoEw2WqzplSwgv3MImd5vy4qB/6lHpAWwWUmYlWAqKTjKBQYQynJ0EX5c9E6aszWTiTrQJIO865xHJJNF8cGnYGSQcW5xThUeXdiAhou/wAipKnSy01yNOTlopqzMVi01ohJNPYZ2dJZe5x6GLUxTqfNop3CpgrmPSNrwmspkimZ8ft4nNWxUQXwtwnn7RkVrZMcDmaxkUj0bsu3ylcycrChRYqyBP5jWka3LY1otCCtC0sc8JDFizuPGOoqkhCRKSwd3VvUaknrA20XIv8AKtxl589ISc0rQ0IPs1VaVIlqwZ6PyzY5DPrCHtNLUmcEqYqwpJbJ1AFhwEPU8qCMExJxMwUjVt75GEC/LCtExSlJXhJoojyeFhTd2Um9UD2gjbLaykKTn2aOLsBnxcQMiezoxKSM3DDhFpfZFK9DPdeysuZIKlLxTFH8pokmoHEmOk7JbHpsMgsAqcoOteXHANyR55xz7ZK60G2y0u9Qoh2bB3shyjss09DCY97KZY8aQi35dyZuLGSynqRVJFMtCPSAM+SEBScjk4pyffl5wybSTsEytB9M/bwgNeEoEnil/vxisoKapkozcXaOd3jZDLWQQrPMjXM11je6pDrxM6ZYxq5DTxgxtGlUzsJaajCpTcTn5CBV2n8OY5ZIYkanNk+JZ+A4wlUqGu9m9729MxgAQE5cjp5RTlr7qxwDf5AxCpRJc1JiyJbSSSKqUAOQcn2hoqhWPtz29KLNImLZQErCBiBAIemEVCucIl7Tsc1SwgIBOQDD94sbOWbFPTVmPrQGDO3dkUlcsZ5kkbzlydjE1GnZWWTkqoXUTSqWUE/B3hy1ETSrOFICsSXSCGJb4Qo+YCesD0qYvEtnn4cQORGXp79YaabWhYOmEbunzJkxWAgEpLqdWXX7aI7XdqkqbE4JrwoCDXgT0MVbFacCta0pzESzkTMZTUqBxM/3yiLTUtF1K47sxNvUhJlgjOquEVJhrG1pnlaiogA8IiEVjFLZKUr0EbtnYULO4g+RiW0zMXepk3F/eKVnlrYslRS7khJOXhEi5/zEK+yLK88xkazVvGRRBXQ+bQXjMCnQpvxiliKYVICn8MJ6wNRtjMExaUstFcOId6nFMX1zUzUoX2ahi7yjU0A6OcooWiWgzErIIcECh86QrUZMynKJCds5qkqUyKMwqc/GJLuv5U04J0oqQsskoDtwIOYYisDpGy89YIQEEO9VgU8YmXds+ScK8ACmV3ZiCQGYEMaZZwrxwHjkmVL8sCJajgcV8OY3adYpyLEViikZOxUAWHODk3Z+ZOS4UpZDMG30d8q+0C7Rc82X3VJUEkgAkHCTz0+kLGaqr2NKLbtIY/4Y2L8edN/+NGEHitTf6pV1jsuLuj7rHN9kbtMiwEn4psxSvBIwJ9z4w+3ZMJlJKs2BPSvm8WTJsC7T3X28tSRRYqk8d3IwqIn4sL5pUUn0bzjos9GJw7HQxzi+kql2kpXR+8SzOxFYomIwdabMBPlvkEqS53kGFi32EygQf6tNxDiHeYAVofVbdUqhav6V2k1aArvBScINAQQxL6VbrEpvZSCtAKQl1ACL17rcoQkUCRTiaegEVF2dcuZhIZQOX3pEs2yTQpKsCgSApLOeRDcobkhabY47I3MUhKVJqs4iWqw+XvHn8S7MEGWp3KnA3jC3q56Q0bL3ihaUKUGU2FThmUwUxGjh48202cNqCMJAbEcncs4DCpyPWFe0GOns46YyCSrgmhC1rQpAFQCkh2zz0EDIYxvKmYVA7i8FkWnEidMmJcqYA5ChoE6morFK6bsVaJolpo7kncBmY3twnSQZExwKFtG0IO6kSmlJ0PF0UVqcksz6CHyRe9nk2azq7NKFqBCmFCwFScx+8KV3XMuax+FBLYjrwG/0je+7QSUyiX7MM+8sPYCEnUpKK/6MlUXJj9aLylKsyj3aA1BevAjKOZrmAkk4q+PnHiJygCASAcxoY0h4Y+OybdmEjd9/bxkZGRUB1i7LsE+zy2nYEiWAWRVmGpOkH5V1y0SRLmLMwKoMQ03U0gHsyv8A4tNJLeUFO3pKJDgfL6QIwijOTfYubT7NpSuWizd0rIDKogNWnHPPhFK0/wAPF0CZ8spdziBB45BiOmcPlplhQch2II4NV/WK86hSIZxQVNroFWC7ZslCnmoq2EsQzZJ+HTLIwKtt0TZi3WUqzAHakAPkzS9K5k5wZvlRTZSrXEn/AGrHlxq7Rcsb1V8DE3ij9G5sKruxMqzy5I/8SEgcTR/OC11TPw0vqIoXkVAkkOM6bhX2jbZyZilpO5I6qLwYmZfIYsYRts7rda1ykklAJWomg1KRxdzD2ovX7eK8ywg1J1JbSvv84dMRqzk0+0EqlsW7zA8ezVWK0++GlA4iFYmUO8C4zoXT0aGS99j5iFpmoBwoWVKT+lmcct0KF+XekLSofnWQeufnEckU2VxTcEyO2W91KWr4zJA//Rp6GCOy20yUEIngFIokkOw3QvW7/uL/ALj6xlgsxmTEoGai0M4JqgRm4uzoFqvVP/hzxBQDuzc8gRo8MM23FU6zYUk4jVQySlIxF927xgR/0VAUwASBKQHAzIoTBu4EMGcly3It7+0LBcdNhnNSekb3tYxPQtLDJhx38njjNmu5Spwk5KxYS+jO/oY7vPs+AUH14cY5BfSsN4qIpiWD/kAD6xQmGbrsCbEceNK8QKdBxI36b4q37OQuSJjgTBM7lKkBLkcm9Y8t0sKlmuSh4aQCtchYCkjvJBxUqUv57qxzuPkHl6DFovmXglkJImYSXz7umGrPw4QrzZmJRUdS8XLDanmSgohISWfKhzeN7Pd6Jk5SUq7uI4TvAMGKjjtspylkpA6MhhtOyRD4SzD833lxgHa7PgVhq4zeHhmhPo0sco9lixIxSpw3JCuhaMgxZCiz2NRJxLnA03BJYCm8l4yJ8nbopwVKx6umyGVJKCXZBHQRclEGWP0kj3EQJnd0jeD8o0sto7y0cEq9j98I6zlCdotOGUpW4Z8TT3iOanuvw9YpX9bAmShAzVU+sWpc3HLQRujMxR2qXhsqE6lQ9zHmyQPbpTzL8GMVtt5/ckjeSW5BveLuxCsU1PCWT6CMwLsbbQlweXtEFx2YIljj6M3zi6URWsCu6dGp0JEKh2ZNtLTGbukeYr6R7NBzH7xiBiNRlESJ4OIaJLcvt4ICCZbEv3nB50+sc/2r2dWO+lKlpSrEcAcgEHIajKOlTbOlY4wqK2mlJtZkILpQKqd3VkQOA374nNpK2NCLk6RyKct1KO8mDOxSQbYh9yurN7wwbbS0YiubL7WWaJnS2StBH5FuGVzIhY2YLWlJ0qOsaMrVmnHjo6bPmstv0fP5RJsyrvLWT3U+ZJdm8D1gROmtaUBzVDdf3gjs/aRLK0LYOQ1Rk31hXJI0I2y1fe0DKwMoNhUCRmHY+R8o5Nf08G1TFAuy6eH1hvv29EzJ84k0kpwBjrmTxq4hAUpySczWDBt9mkqdIPSbcMCn1UB6mB6Vha1JWvCly54D7yiuFtLr/V6CNbROxM9HAfjnWNRNdlm9LsEkpSV4lFIUWFADkM843uw9mRMJGE04huEQWOzqnzEoDqUzZ6AEvyABi2bm/ERKxfEQTwDEk9InL+akzog/K0Mlo2jC0pAIBwtTUHIwm2y0FaiSX06RteMpKJq0yycILAk18uMVoGHCo+S9jZMrlomtNqxhIZglIHTPzJPjHsQRkdCSXRFtvs6zNmgFDnMn2iC8bT2c6Wr8qk4T4Ev5GIbTMdMsnefUfKNL+P4cpW5ZH+QEMuyb6K1oWe2UkmmYPDOD912kJGEPwhVfFhUDUUPLT5Qdutbso76eEEVbB+2drachOeFGnE/SDv8AD60pC+KklI8C/oIS76tXaT1qzGXSg9ILXBaihaT/AEqCumY6RpGi9nV3rAm7luVDdOUOhKvcRcVOBNDQ15g5NHq7NLR36J1JJzLM5fWEKnvwoJy+UJEzawItBUqkp8O/X4m1ixtJtUwIS6JeT/mUf0iOW2+3lb6AknPyG8BoRybehqrscNqdv+0/BshUAXxrycbk8OMJS5xSQtKiFP7CMuuXimMdxiQ2BZQ4FXfwqHhW1dMKvtE6dpJuDC+eZ38CDnzia6UApKwACC1OsQI2YtKg6ZRVyKT6GL9yWRSBMlzUqQaKZQIpUPXlB4xS8QTnKS2HLZO/FkLfQeqYrX3fPYrSQO8oNiBbDWpbUsaboiCVKCAATo4BIG5yMniLaa6e0ImJXJDBiFTAlR8DT94Txk6Zo8o7QEt9nUgKVklaqVqWxOeMDY3UskjESQKZ6bhui/JmSEHvJK94IY/5JWx6RW+IErBzx6vPwi1bZ0pZHZyzK3usrHmHEQSpYUpioDiXb0cQb9grZLZLOVKZJKSEkuM8soxU9aFrAUSagvV2cD3gvZhIRiUuYQopZkEKGTaDnQwJUZYUSFKWOIwlzpmesTTsFSiyqokmufGMjabNKi5/aNYsgmRkZGRjHRLwLIl8jHtulGZZVtmO9Xz8Yy9JX4KFAZF+rxvdyiqUoPofSCtEvsAWSaWTRyKc4Y51q7GzOoMpiw3P9IBXPPCFKBzHLQwM2ivVUxRqWNBxGphmxYsjsswqNdX82MF7EplAvQD2gHYkGjdd0EZ1pYhA1qo/fGEsC0Pkq9FiRKWFqCCnTOhIy3ZRHab6lAYlLK/Fy/qIj2Ul/wAxY1y370tZY86jwNRFS23SnE0xkFtQ30MRlZ2RehXvu9DNmFWJKAzDeBuAhdnLBNK8T90gtfiUoUpCQCx+IVHhxgMqDBCSew/sld4mKUVEhIBcjOm7rEs6ctMta0lmqBV68X4wS2Ru4iz9o7BRI829vOK9osZIVLYurCwFcwD6Rzz/AK2VWkD7ztU8IQsTVBKkigOHThFa55qgvEokhQKS7k6QzXps20pCWUwAGrnWAc66FWeXImFT41nCMm4k6ZZCGhLVewZFe0Xdn7vMyUEgHIh05u/D0gBe13TJKyJqFprTEDUDcTnF6Ze09YX+IpJRo9T4s9KQNmBcwGYpSlcSX8zDQVSbYXtUiOaEYQU4gciCxHMEekE7VdzWdKmqwNIpXXLSqYhKsipz4Aw13pd5KABRhQfdI2WTTVCwQlolE5eoHrnBKzWVBQMawlIqSKKc6EEVbnFK1yClgRv9TF+7bNilK3H21g5JeN2aMd0Q2+RIAPYzFrObFAAA/uf2gdF27pbzCkjMEZtlFe0oCVECg+zFIvfEWS1ZHGRkTzUoEtDPjL4vYCHboCi2QRkeR7BAdPnJeQBp9frFW6zUjM08wRF+ZM/CKGzBZ8tYqXbdBcHFQ5sN1YHJCcX2LM2UE2lQXQH5QNvdDKCh8LsPCr+sNV93HMWsLliqTTjzgbbLhmLlYcIxpL0NDwc5GM5oRRdlCXLcAJIFKtnVs4rzJglqapOrl6mCErZ2chIqAs7z8PJs4ikbOTia4eJJzrwcvC8o/YVjZ0X+HSMFkxGpVMVi1yYfXxgjfl2BKVKXWXnyGnnCtsjbZtnWpK0gy5mj1BGShzyjbaK8ps4sXCcWHC9BXhnnC3fRZeK2Jt6ShMmqIoge/qYqXvZghTDJqdIYbxs+GSQM8YHmPrAvaT/uJG5L+QaDEm3uxi2KtWOxT0Zqld4f2uFeuKD2yV3Ahc+Z3iolMvghIYffDjHPtlr7XZ1slsM7uKB3HUbiHjplinhEvCHETnSkXjtG18KThJDuPD9xCnf0rtpMtCcwogcCXL+UGb2tGIEffWAqzMRJVMTmHKW/xp1MQk/IquqKBuImesaYcJ5gB33D5QPnSlWdCkKTR3r0eOk3ddCZMpOIArUHWXeuo8MoVtqlJCVvUD7aC9aYq0rQjWZbLBhvs9+Y5IS/eTR+HLyhNUzxIiYEl9eEXyQ5onGVBK9JZnTEBFSXHpWGKx3aJUopAxFsL9X9YF7MTsUxSiKgADxf5Q3T7SnBkw3xx5G14v0WgvYiWuxmSoTU6E06j0gZa5uJajv+UMt7WhPernvhWWXJ5x0/525bZPJ+HgD0EE7TdmGQF5EGvGPLBYFJmJKmoXaLt9zvwQnep25QMmRucYxKY4eLbAEZE82xqAfdGR1KSZz00diXY2ZyG4DJow2Zg4qIH2m8iUqSeYIoH0r95xPYnJowA/pOfOscriVTPVzQ5QKHyrxjQS8JNQW9feLartCjiAqOJbpFSZZjiZJCiebAPV2o9DCuIbBk8qUr4g/PQdWieT3UkqZhWlesWrzVLQhOFSVKUQO6MTceXzESSrCQBjSAPAvqKRnEyZWuwy5k4BINT1DO44RvetlKJTnVb8+8PlBi6LF+IFNkCfL6xHftneXLT4nqPnF8KpEcvYsXtYCSACwxg9HMLu1snDMPCWnzZvWHmZLGPAqoVhIPFh84Sdqhita0/wBqf8UufSKMkLy0EYCNajwaOh2C9e4NXaEu0o/FSkZJT9+sFLPacDpfiI5sz6LYX2Fb1vCh3ZxbuS8AqSgjd75Qp3vaaUOfruiXZy1EoKXbCfWuUTfXIunbocLXalEd16cdYRr/ALwJUpJrpxEMc688IbXe8Jd5zHmKLvDY1ykCekVo8jI9jtOcKXBbMCyN9en7wy2q8O6w584R0rILiCib0dACuTxx58TcrRaEtUR2+3hQIavERQlZh94ixKkCbMwhaUvQFZYE+0R2yxLlKwrDHTceIOsWgoxXFE5X2FJ9vRgUxGLSBq7ViWlSnIGnm0V05iMUamNHEojubcS5OvRRLpAT5xkU4yHWOK9CcmdamMlwNS9Nd8W7LLQ7sQfvfTygHf1u7BIXgK3LEvRPNt8ApO1U+apEuUsS3Ne6C1WDZlRiLbYdJj4teJJqpi3wsKaDdEYsaS4US1GSWNMqsGeEm+Z1qkKwrtEyu9mfiwoONYFyNqrQlXemzOsZJvozlT2dbsMhKWGVKUp9YlEsuRirowp9IRro21JUAZ1P14ejsIZ7TtEhKQXCuRDddI1BDdgkYULL1wtHl7SBgCv6U+4aLUiaDKSUhgpINc6tnAvay3YZYQ7FZ8gM46IrRKTAsi1hSJU0sMwSf0qPs0Jc2xrtFpmLlgnvEncNM/KH20XUsWVTJ0C004MzQE/h0RitAFWwuTqVFRPpAl0J20gJI2Zm4yteFjoCTq+6I71sHZqTVyRVtGjpNou90ujUO2hfc+ULNpu8Gk1Lq4BuRfPKOScXJ2dEaj0c+vaWQQ7t96b42umc2JiX9vt4Zrz2ZQdVNoHHyeKVouJEpBUgKdsyXhm0ocWG/K0Dpc1bKc0B1PWAyotWmYRTSK0tbEGhYvXKm+K4o1sWUrPTPJAS9BkKRrBD/rixkmWOSBERvWYT3lE8mHpD216EKuAs7Ft8amCKLQhSW75NMy46RVnWUhRABI0pAU90wJhC77k7aX3SMb6/6gcs4JWS456kqlzGMsZEmqT+nXwgDZ+1lkFIUG4Fo6dd00MHLluppHLlck+9HQqa0Ik3ZVQBZVRvFD8oCTZRSSDmI6bek4AUoYR78lAlKhmYGHPJz4yNLGqtAePYsSZyAGUmv3oYyOzm16Io6r/02czMHGXeAMLlquS1do6rKhQei0hAUPFBBMOlmmZlIxDJ8Q98ojt95YJalEOMs3GfhXg8FQSJybYq3jck2eHWAlWRxqKeGSSfOFm3bLz5TlUpwKuDjHVJ9QI6RY9oJc1BJlBKh8QJdnyNRkYp2O8ErWy5mCpGFQYEZNWCor0C322czXa1JNUJB3sfcwZ2ZtbLxzWUCWCcq8S1eUNNt2GlHEU1Bywmg5ZiK9hu6VZg82SWTTEDiHMpJpCyddjK30NVj2zlLAdKkqA+Etpu+UKd6XnOn2ozeym4E0SB3XGvxNByy3vIX/2WVpQa7iI2fEoka0GIZHkDEXlfop8aYRuy3LVKJnMH+FIPwjIJ4neYqXBd6ZUycpLMspP+w8fpG5sgUO9nwppElgQJbhRNS9dMzTxUYkpSvZdqNCdfv8Qp8q1KlywnspZw4SKqahJOYcvlDdcF/wAi3IABHaAOUH4hy3jiIRb6uYqM1QSVFRJHdyLnWF1FltEhSZgSuWoHuqFCD4ReMlJELfs7Fb7twlyx1dh5tC5eM3E6MPdIZ/LOI9ntvzNWJVqZEz4QvIK56JPlyhtnXeDVgFfXWFaGRzO27KTF5YRzfpl5xHI2FWfjmIA/SFK+UNt+bRyLLMKFAqmZEACgzDnjC7bf4gEkhEpCRvd/LKNFyqkI1sjGwoIJTMUSP0s8bo2VlYQ4W9NQKwMtu185YYEJB3BiPEQGmWpai6lFRGTl/WGUZvtm0NkqzWOXRagCD+ZT5chnESr7sqC6UuRqlPzhUxGPIHwJ9s1/gfnbTgP2cs55qU/pG1n2lwgVL6wvRkZ/5oMKm0M69oAolzWBUyeZqgKAPA0R6DrrAjgjH+R3kvTCM67SSVEkhqnw3mMiG0XkpUsI414tl98IyDGOStsD4nUJKU0xU0fXezwTUuXMYTE4wMhRumUB7EMY7259M4lmUq+UIpuIGkyxNkSkhwlqniR004RQ7OWtwtLF3Sc6k6lqDnFiUp890SiQBWuW+HWd+xfjR7IsCED4t2RYRSvKWFnAmYHOj4g28hqU4xeIwppFC1JfOr74Lz/hvj0RWO40ycJTMIOEBnDDWgOVfWJ0FaV/EkhT7vGjvEAkhIpSJimmLVs/CJyny1Q8YUX5lrUfhAdmclm4s1eTxoAQGUvGrlh9Iq2ecXAd33xWvK0KC0pBYGhbdlEnZQtonS1CqnG794GXkkLLIUkJNCDqeGvnpERkh20L7otS7GgaDWuvWEC2C1bPh+9QEaAO/g9Ie7jmHsEhSsRT3STmQKh+LMIR7vvJa5iwo0BI6DPe8OezCXSoHf7RWGmIzme24/589t4P/qmF5oP7Xq/59p/u9kwvx1xIez2MjyDdmsSAElqke0DJkUEMlYHTJUcgT4R4mWSSNd0G7QWTSkT2SxpOJRFTXyiD/wBFK6K/EBv5Lc4be334RrZ7PVyMQGlQ8GLyQACWyrA9M04MVH8s40cjlGzcEmRLUQymYNlkDSIJkwEUTzMbT7UpZGLTLxiYzSlIb+omKLSTYKsqYI8i3OqWYZaRkOp6M4H/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8" name="AutoShape 8" descr="data:image/jpeg;base64,/9j/4AAQSkZJRgABAQAAAQABAAD/2wCEAAkGBhQSERQTEhQWFRUWGB0YGRgYGBgZHBobGBkaGBoYHRoXHCYeGBwjHRgXHy8gJScpLCwsFx4xNTAqNSYrLCkBCQoKDgwOGg8PGikkHyQsLCwsLCwsKSwsLCwpLCksLCwsLCwsLCksLCwsLCwsLCwsKSwsLCwpLCwsLCwpLCwsLP/AABEIAPwAyAMBIgACEQEDEQH/xAAbAAACAgMBAAAAAAAAAAAAAAAFBgMEAAIHAf/EAD8QAAECAwUFBgQEBgEEAwAAAAECEQADIQQFEjFBBlFhcZETIoGhscEy0eHwI0Ji8QcUUnKSsiQVM0OiU3OC/8QAGAEAAwEBAAAAAAAAAAAAAAAAAQIDAAT/xAAjEQACAgICAgMBAQEAAAAAAAAAAQIRAyESMSJBE1FhMgSB/9oADAMBAAIRAxEAPwApfU3/AJCwAC4Gf9ogcqyeeXzgzetieapTs7abkiPLLZUsUkO+tfsQm6GF+VJUVKAqBTxr1gjZ7odLqOn20E12UIIAYvkIsmWEjvEAUzLesPtii7/JAOQDqwPTPnEKLKrdkd0H58yUfzp6iPZcoO4I6xjCtaLLWK89TAkAAjR6wy2ywhRfN/fhFSddlAKA8qgZQqtDOmL9nBWCcnY8oyekht0WbBIqQMgfeJ7XKAAADk5v5NDt2xUAZALsaaxuA+KhO73MFZFmYEFqn0i52SEpKiwSNaZfYhXJthSoDmyYkszjpEU2cmUllqCSdP2rFK+NpgoFEl0h/ioCYXlKcuc4ZLWzXsPzr+lg90E+Q84qr2hVokdTAmMEEAVTf6v6U+cWZW07Zy+hgE0ZBMMkq9ZSyK4eCgfXKL8wAB07oTIs2W8Fy8i41By+kAAxKtGj6RQtawaim/j9YsWa1y5g1fVOo5cIiF20d34cKUhbdm17BM0DN6v0+kQYzlBO3SHU1cny+9IhmWQpyScqloopoFFFUeRItD5Rkawo7ZbZjzymug8o1tVtFnQVEDx+lY8tbCatSmYVHgIQtpNpCsk6ZJDxOCszdFi/NtZpU6GQnQD4q8ekKlpveYsupRPMk+sRBGMuSc68qD3iS02YJyi9JaJ3vZALQt8zF+x3zPlkYVlwcs4hlSCGVF5ISwVupy+3jaNyHi4NrkTsKJqcE3IDRXLceEGrRZMQJSKvUndHHbVbqgoo2vvHTNg9p/5mSZcw/iy//ZJoDz0PhEpL6Hi37JrNdYTiDOfYxkuwhKsRDk5P7PBftEl8NHaK6wCp9BmOESY4KnWNycVBUgjdxhFv++Cp5aKIB89esOe2V6mXLwJLYwxbNvlHM5kxywikFfYrZEEmPIvolMkjeQXOnCIp1nSlLu5eGoCdlZIeMw7o2wu1KxJNRhpqRXhwg6NZBHseR7CWMZGRkZGMYFNUQ03TMTOlkuyx8Q9DyMKsWrstfZzEq0yPI5xjDR/JgqOhTTwziKfJoWD/AHwgpMl91wXDOD98IHzZj0Sanh1iTVBAU+wk90Ggz4R5BKeolGM5Cr60jIdSBQ47X3hgQsaqUw5M59I5lb7QVqrpHU7+tCUieTkMQ31Ib1jlM9DHnDRWhL2b2RJUQkfYiaaggv4P+8R3YD2iSAS2baA0fzg1MkqYUc8tYpYkuyFMgkkEuMI9fIxTvOZhZAOlfUQS7FW6m7nAG3E41OCC+vl5QLClsgg5sXaii2S82U6C25Q+bQDh4/hfOSJk5JzKUkcWJf1hSo6rlMHH391jfDWhb7yrE3aEqYVAbLfHlooxqCDlCUY5rt1bsU9Sf6Q31hUEOv8AEybiXJBACsJL0qHEJUN6AkEETgvM1AfxESBWMZh/nFSyyXBz+cSyZKgqqSQMqHfrSG/SeieTKyKsgPQQMWtySdYI2lZwGhfdugZAkNA9jIyPIUc9jI9SI8EEx5GAxjRkYw33RNUuQkKBoWyLtpGdmQp2yrrFgXokoSod52DDz6RMHVq3A+kSYUgNfU09kQEnMDLTPpGRctVrZC8WQBZuTRkFMwR28t2B0M+NZLv/AEnLzhBWpzwhz/iKr8VPNfrCko+kWitEbpk9yTwmZXUN7wflTHKnBGTOGPF/GFaUrvJbePWGa0KOIrDh/n5xmF/ppMtCjMAo1Xpu/eAl8TsU0tow6CC1ptaZYBU5eoAAydn4B/SAVqlsXBxJVUEgjnQwthSIYIbPW5Um0ylpzCgG0IVQjzgdFy6g86UP1p/2EMgs7gCQ+XhA22TV0NB7H7MWZloYQnbY7SAEJQuqa4RqrKu4CJjoobU7PKWVThMKzTu7gAKa118YTlJaDly3lN7RyFLemRI8GoI0tGz8wSlTlsEvibMhzrlvhXNJ0xlBtWitZbdhQmrM4yJ+84uyrcFOUkUz3QCTF1MkJA45/KLJkHo2tF4AlXQU5QOjeYmNYVjRSRkZHkewBj0qq8eAx5DVs/s/JVI7ac6ySWTiKQAHDkjNyDuyjOSW2ZJvoVYwxdvCSkVQwAJSRXMNvJ3xSjJ2ag1ck3uEH8qg3jUwRVaF4u67ZMYH7OyARMJ0Ii5OmssANXXjpE5dm2Vr7n/hgAZlieVfWMiG/RRPP2j2Gj0YJ7dTsU7kVf7QsmZBvaufimvxX/uYDXfZe0molu2JQBO4HM+AeHTpCVbIkHvDmIOqm4jmQBUsWoKkwdtmxqfhkymSBWYskk60FPlCre6TLUZeh1rUbqwOauvYXBvfotWW7lWpJmKmIR+VKTiySBkwagDs++BVssxQWzS5CTvZn9YL7NXrgC5RNFOU0fvEMzD7pFa+FGYqWkAulFRqHUc34YYkm+dFmlxTBWKjRbuYf8iT/wDYn/YRkyygBQJCSksXOZ3ADMisb3HZVrnJ7NKlKSQoBIckg0AHvpFrJHRdob77GQsiqsuWIsI5vbJoWp094tU/qOZ84JX3Kn4fxwpJzYgsovUPqwi9cVzDslGjlnfmC0c858VZfHHk6Ge8VdhZZCJHcWlADtRTirnNyaws7SXstElNnUBiWkFR4BT5BmJYeB6w2+/VqWpExSmQCMAUwDcdSVMxGVIX7Va1zV4lkqUWDncKAQsINvkyk5pRpEUtbF4kTnxOsbWiwqQHLZesayh3VHh7gH1jqTtHG0EbGuUAVCTMmqT8RLYB4AHzjeXeCl4whCQQMWGqnD1G5wC+Whht2Itf8pZ8U0DDNIKCASSToQKnIQkWi8CLR2g0U7cCS6ehaEU7dDyx0inOWCokBgdIji/e9h7Nbp+BVUkZVrE922SWAVTCDRwK6pUajnhrlBnLiGEXLoEw2WqzplSwgv3MImd5vy4qB/6lHpAWwWUmYlWAqKTjKBQYQynJ0EX5c9E6aszWTiTrQJIO865xHJJNF8cGnYGSQcW5xThUeXdiAhou/wAipKnSy01yNOTlopqzMVi01ohJNPYZ2dJZe5x6GLUxTqfNop3CpgrmPSNrwmspkimZ8ft4nNWxUQXwtwnn7RkVrZMcDmaxkUj0bsu3ylcycrChRYqyBP5jWka3LY1otCCtC0sc8JDFizuPGOoqkhCRKSwd3VvUaknrA20XIv8AKtxl589ISc0rQ0IPs1VaVIlqwZ6PyzY5DPrCHtNLUmcEqYqwpJbJ1AFhwEPU8qCMExJxMwUjVt75GEC/LCtExSlJXhJoojyeFhTd2Um9UD2gjbLaykKTn2aOLsBnxcQMiezoxKSM3DDhFpfZFK9DPdeysuZIKlLxTFH8pokmoHEmOk7JbHpsMgsAqcoOteXHANyR55xz7ZK60G2y0u9Qoh2bB3shyjss09DCY97KZY8aQi35dyZuLGSynqRVJFMtCPSAM+SEBScjk4pyffl5wybSTsEytB9M/bwgNeEoEnil/vxisoKapkozcXaOd3jZDLWQQrPMjXM11je6pDrxM6ZYxq5DTxgxtGlUzsJaajCpTcTn5CBV2n8OY5ZIYkanNk+JZ+A4wlUqGu9m9729MxgAQE5cjp5RTlr7qxwDf5AxCpRJc1JiyJbSSSKqUAOQcn2hoqhWPtz29KLNImLZQErCBiBAIemEVCucIl7Tsc1SwgIBOQDD94sbOWbFPTVmPrQGDO3dkUlcsZ5kkbzlydjE1GnZWWTkqoXUTSqWUE/B3hy1ETSrOFICsSXSCGJb4Qo+YCesD0qYvEtnn4cQORGXp79YaabWhYOmEbunzJkxWAgEpLqdWXX7aI7XdqkqbE4JrwoCDXgT0MVbFacCta0pzESzkTMZTUqBxM/3yiLTUtF1K47sxNvUhJlgjOquEVJhrG1pnlaiogA8IiEVjFLZKUr0EbtnYULO4g+RiW0zMXepk3F/eKVnlrYslRS7khJOXhEi5/zEK+yLK88xkazVvGRRBXQ+bQXjMCnQpvxiliKYVICn8MJ6wNRtjMExaUstFcOId6nFMX1zUzUoX2ahi7yjU0A6OcooWiWgzErIIcECh86QrUZMynKJCds5qkqUyKMwqc/GJLuv5U04J0oqQsskoDtwIOYYisDpGy89YIQEEO9VgU8YmXds+ScK8ACmV3ZiCQGYEMaZZwrxwHjkmVL8sCJajgcV8OY3adYpyLEViikZOxUAWHODk3Z+ZOS4UpZDMG30d8q+0C7Rc82X3VJUEkgAkHCTz0+kLGaqr2NKLbtIY/4Y2L8edN/+NGEHitTf6pV1jsuLuj7rHN9kbtMiwEn4psxSvBIwJ9z4w+3ZMJlJKs2BPSvm8WTJsC7T3X28tSRRYqk8d3IwqIn4sL5pUUn0bzjos9GJw7HQxzi+kql2kpXR+8SzOxFYomIwdabMBPlvkEqS53kGFi32EygQf6tNxDiHeYAVofVbdUqhav6V2k1aArvBScINAQQxL6VbrEpvZSCtAKQl1ACL17rcoQkUCRTiaegEVF2dcuZhIZQOX3pEs2yTQpKsCgSApLOeRDcobkhabY47I3MUhKVJqs4iWqw+XvHn8S7MEGWp3KnA3jC3q56Q0bL3ihaUKUGU2FThmUwUxGjh48202cNqCMJAbEcncs4DCpyPWFe0GOns46YyCSrgmhC1rQpAFQCkh2zz0EDIYxvKmYVA7i8FkWnEidMmJcqYA5ChoE6morFK6bsVaJolpo7kncBmY3twnSQZExwKFtG0IO6kSmlJ0PF0UVqcksz6CHyRe9nk2azq7NKFqBCmFCwFScx+8KV3XMuax+FBLYjrwG/0je+7QSUyiX7MM+8sPYCEnUpKK/6MlUXJj9aLylKsyj3aA1BevAjKOZrmAkk4q+PnHiJygCASAcxoY0h4Y+OybdmEjd9/bxkZGRUB1i7LsE+zy2nYEiWAWRVmGpOkH5V1y0SRLmLMwKoMQ03U0gHsyv8A4tNJLeUFO3pKJDgfL6QIwijOTfYubT7NpSuWizd0rIDKogNWnHPPhFK0/wAPF0CZ8spdziBB45BiOmcPlplhQch2II4NV/WK86hSIZxQVNroFWC7ZslCnmoq2EsQzZJ+HTLIwKtt0TZi3WUqzAHakAPkzS9K5k5wZvlRTZSrXEn/AGrHlxq7Rcsb1V8DE3ij9G5sKruxMqzy5I/8SEgcTR/OC11TPw0vqIoXkVAkkOM6bhX2jbZyZilpO5I6qLwYmZfIYsYRts7rda1ykklAJWomg1KRxdzD2ovX7eK8ywg1J1JbSvv84dMRqzk0+0EqlsW7zA8ezVWK0++GlA4iFYmUO8C4zoXT0aGS99j5iFpmoBwoWVKT+lmcct0KF+XekLSofnWQeufnEckU2VxTcEyO2W91KWr4zJA//Rp6GCOy20yUEIngFIokkOw3QvW7/uL/ALj6xlgsxmTEoGai0M4JqgRm4uzoFqvVP/hzxBQDuzc8gRo8MM23FU6zYUk4jVQySlIxF927xgR/0VAUwASBKQHAzIoTBu4EMGcly3It7+0LBcdNhnNSekb3tYxPQtLDJhx38njjNmu5Spwk5KxYS+jO/oY7vPs+AUH14cY5BfSsN4qIpiWD/kAD6xQmGbrsCbEceNK8QKdBxI36b4q37OQuSJjgTBM7lKkBLkcm9Y8t0sKlmuSh4aQCtchYCkjvJBxUqUv57qxzuPkHl6DFovmXglkJImYSXz7umGrPw4QrzZmJRUdS8XLDanmSgohISWfKhzeN7Pd6Jk5SUq7uI4TvAMGKjjtspylkpA6MhhtOyRD4SzD833lxgHa7PgVhq4zeHhmhPo0sco9lixIxSpw3JCuhaMgxZCiz2NRJxLnA03BJYCm8l4yJ8nbopwVKx6umyGVJKCXZBHQRclEGWP0kj3EQJnd0jeD8o0sto7y0cEq9j98I6zlCdotOGUpW4Z8TT3iOanuvw9YpX9bAmShAzVU+sWpc3HLQRujMxR2qXhsqE6lQ9zHmyQPbpTzL8GMVtt5/ckjeSW5BveLuxCsU1PCWT6CMwLsbbQlweXtEFx2YIljj6M3zi6URWsCu6dGp0JEKh2ZNtLTGbukeYr6R7NBzH7xiBiNRlESJ4OIaJLcvt4ICCZbEv3nB50+sc/2r2dWO+lKlpSrEcAcgEHIajKOlTbOlY4wqK2mlJtZkILpQKqd3VkQOA374nNpK2NCLk6RyKct1KO8mDOxSQbYh9yurN7wwbbS0YiubL7WWaJnS2StBH5FuGVzIhY2YLWlJ0qOsaMrVmnHjo6bPmstv0fP5RJsyrvLWT3U+ZJdm8D1gROmtaUBzVDdf3gjs/aRLK0LYOQ1Rk31hXJI0I2y1fe0DKwMoNhUCRmHY+R8o5Nf08G1TFAuy6eH1hvv29EzJ84k0kpwBjrmTxq4hAUpySczWDBt9mkqdIPSbcMCn1UB6mB6Vha1JWvCly54D7yiuFtLr/V6CNbROxM9HAfjnWNRNdlm9LsEkpSV4lFIUWFADkM843uw9mRMJGE04huEQWOzqnzEoDqUzZ6AEvyABi2bm/ERKxfEQTwDEk9InL+akzog/K0Mlo2jC0pAIBwtTUHIwm2y0FaiSX06RteMpKJq0yycILAk18uMVoGHCo+S9jZMrlomtNqxhIZglIHTPzJPjHsQRkdCSXRFtvs6zNmgFDnMn2iC8bT2c6Wr8qk4T4Ev5GIbTMdMsnefUfKNL+P4cpW5ZH+QEMuyb6K1oWe2UkmmYPDOD912kJGEPwhVfFhUDUUPLT5Qdutbso76eEEVbB+2drachOeFGnE/SDv8AD60pC+KklI8C/oIS76tXaT1qzGXSg9ILXBaihaT/AEqCumY6RpGi9nV3rAm7luVDdOUOhKvcRcVOBNDQ15g5NHq7NLR36J1JJzLM5fWEKnvwoJy+UJEzawItBUqkp8O/X4m1ixtJtUwIS6JeT/mUf0iOW2+3lb6AknPyG8BoRybehqrscNqdv+0/BshUAXxrycbk8OMJS5xSQtKiFP7CMuuXimMdxiQ2BZQ4FXfwqHhW1dMKvtE6dpJuDC+eZ38CDnzia6UApKwACC1OsQI2YtKg6ZRVyKT6GL9yWRSBMlzUqQaKZQIpUPXlB4xS8QTnKS2HLZO/FkLfQeqYrX3fPYrSQO8oNiBbDWpbUsaboiCVKCAATo4BIG5yMniLaa6e0ImJXJDBiFTAlR8DT94Txk6Zo8o7QEt9nUgKVklaqVqWxOeMDY3UskjESQKZ6bhui/JmSEHvJK94IY/5JWx6RW+IErBzx6vPwi1bZ0pZHZyzK3usrHmHEQSpYUpioDiXb0cQb9grZLZLOVKZJKSEkuM8soxU9aFrAUSagvV2cD3gvZhIRiUuYQopZkEKGTaDnQwJUZYUSFKWOIwlzpmesTTsFSiyqokmufGMjabNKi5/aNYsgmRkZGRjHRLwLIl8jHtulGZZVtmO9Xz8Yy9JX4KFAZF+rxvdyiqUoPofSCtEvsAWSaWTRyKc4Y51q7GzOoMpiw3P9IBXPPCFKBzHLQwM2ivVUxRqWNBxGphmxYsjsswqNdX82MF7EplAvQD2gHYkGjdd0EZ1pYhA1qo/fGEsC0Pkq9FiRKWFqCCnTOhIy3ZRHab6lAYlLK/Fy/qIj2Ul/wAxY1y370tZY86jwNRFS23SnE0xkFtQ30MRlZ2RehXvu9DNmFWJKAzDeBuAhdnLBNK8T90gtfiUoUpCQCx+IVHhxgMqDBCSew/sld4mKUVEhIBcjOm7rEs6ctMta0lmqBV68X4wS2Ru4iz9o7BRI829vOK9osZIVLYurCwFcwD6Rzz/AK2VWkD7ztU8IQsTVBKkigOHThFa55qgvEokhQKS7k6QzXps20pCWUwAGrnWAc66FWeXImFT41nCMm4k6ZZCGhLVewZFe0Xdn7vMyUEgHIh05u/D0gBe13TJKyJqFprTEDUDcTnF6Ze09YX+IpJRo9T4s9KQNmBcwGYpSlcSX8zDQVSbYXtUiOaEYQU4gciCxHMEekE7VdzWdKmqwNIpXXLSqYhKsipz4Aw13pd5KABRhQfdI2WTTVCwQlolE5eoHrnBKzWVBQMawlIqSKKc6EEVbnFK1yClgRv9TF+7bNilK3H21g5JeN2aMd0Q2+RIAPYzFrObFAAA/uf2gdF27pbzCkjMEZtlFe0oCVECg+zFIvfEWS1ZHGRkTzUoEtDPjL4vYCHboCi2QRkeR7BAdPnJeQBp9frFW6zUjM08wRF+ZM/CKGzBZ8tYqXbdBcHFQ5sN1YHJCcX2LM2UE2lQXQH5QNvdDKCh8LsPCr+sNV93HMWsLliqTTjzgbbLhmLlYcIxpL0NDwc5GM5oRRdlCXLcAJIFKtnVs4rzJglqapOrl6mCErZ2chIqAs7z8PJs4ikbOTia4eJJzrwcvC8o/YVjZ0X+HSMFkxGpVMVi1yYfXxgjfl2BKVKXWXnyGnnCtsjbZtnWpK0gy5mj1BGShzyjbaK8ps4sXCcWHC9BXhnnC3fRZeK2Jt6ShMmqIoge/qYqXvZghTDJqdIYbxs+GSQM8YHmPrAvaT/uJG5L+QaDEm3uxi2KtWOxT0Zqld4f2uFeuKD2yV3Ahc+Z3iolMvghIYffDjHPtlr7XZ1slsM7uKB3HUbiHjplinhEvCHETnSkXjtG18KThJDuPD9xCnf0rtpMtCcwogcCXL+UGb2tGIEffWAqzMRJVMTmHKW/xp1MQk/IquqKBuImesaYcJ5gB33D5QPnSlWdCkKTR3r0eOk3ddCZMpOIArUHWXeuo8MoVtqlJCVvUD7aC9aYq0rQjWZbLBhvs9+Y5IS/eTR+HLyhNUzxIiYEl9eEXyQ5onGVBK9JZnTEBFSXHpWGKx3aJUopAxFsL9X9YF7MTsUxSiKgADxf5Q3T7SnBkw3xx5G14v0WgvYiWuxmSoTU6E06j0gZa5uJajv+UMt7WhPernvhWWXJ5x0/525bZPJ+HgD0EE7TdmGQF5EGvGPLBYFJmJKmoXaLt9zvwQnep25QMmRucYxKY4eLbAEZE82xqAfdGR1KSZz00diXY2ZyG4DJow2Zg4qIH2m8iUqSeYIoH0r95xPYnJowA/pOfOscriVTPVzQ5QKHyrxjQS8JNQW9feLartCjiAqOJbpFSZZjiZJCiebAPV2o9DCuIbBk8qUr4g/PQdWieT3UkqZhWlesWrzVLQhOFSVKUQO6MTceXzESSrCQBjSAPAvqKRnEyZWuwy5k4BINT1DO44RvetlKJTnVb8+8PlBi6LF+IFNkCfL6xHftneXLT4nqPnF8KpEcvYsXtYCSACwxg9HMLu1snDMPCWnzZvWHmZLGPAqoVhIPFh84Sdqhita0/wBqf8UufSKMkLy0EYCNajwaOh2C9e4NXaEu0o/FSkZJT9+sFLPacDpfiI5sz6LYX2Fb1vCh3ZxbuS8AqSgjd75Qp3vaaUOfruiXZy1EoKXbCfWuUTfXIunbocLXalEd16cdYRr/ALwJUpJrpxEMc688IbXe8Jd5zHmKLvDY1ykCekVo8jI9jtOcKXBbMCyN9en7wy2q8O6w584R0rILiCib0dACuTxx58TcrRaEtUR2+3hQIavERQlZh94ixKkCbMwhaUvQFZYE+0R2yxLlKwrDHTceIOsWgoxXFE5X2FJ9vRgUxGLSBq7ViWlSnIGnm0V05iMUamNHEojubcS5OvRRLpAT5xkU4yHWOK9CcmdamMlwNS9Nd8W7LLQ7sQfvfTygHf1u7BIXgK3LEvRPNt8ApO1U+apEuUsS3Ne6C1WDZlRiLbYdJj4teJJqpi3wsKaDdEYsaS4US1GSWNMqsGeEm+Z1qkKwrtEyu9mfiwoONYFyNqrQlXemzOsZJvozlT2dbsMhKWGVKUp9YlEsuRirowp9IRro21JUAZ1P14ejsIZ7TtEhKQXCuRDddI1BDdgkYULL1wtHl7SBgCv6U+4aLUiaDKSUhgpINc6tnAvay3YZYQ7FZ8gM46IrRKTAsi1hSJU0sMwSf0qPs0Jc2xrtFpmLlgnvEncNM/KH20XUsWVTJ0C004MzQE/h0RitAFWwuTqVFRPpAl0J20gJI2Zm4yteFjoCTq+6I71sHZqTVyRVtGjpNou90ujUO2hfc+ULNpu8Gk1Lq4BuRfPKOScXJ2dEaj0c+vaWQQ7t96b42umc2JiX9vt4Zrz2ZQdVNoHHyeKVouJEpBUgKdsyXhm0ocWG/K0Dpc1bKc0B1PWAyotWmYRTSK0tbEGhYvXKm+K4o1sWUrPTPJAS9BkKRrBD/rixkmWOSBERvWYT3lE8mHpD216EKuAs7Ft8amCKLQhSW75NMy46RVnWUhRABI0pAU90wJhC77k7aX3SMb6/6gcs4JWS456kqlzGMsZEmqT+nXwgDZ+1lkFIUG4Fo6dd00MHLluppHLlck+9HQqa0Ik3ZVQBZVRvFD8oCTZRSSDmI6bek4AUoYR78lAlKhmYGHPJz4yNLGqtAePYsSZyAGUmv3oYyOzm16Io6r/02czMHGXeAMLlquS1do6rKhQei0hAUPFBBMOlmmZlIxDJ8Q98ojt95YJalEOMs3GfhXg8FQSJybYq3jck2eHWAlWRxqKeGSSfOFm3bLz5TlUpwKuDjHVJ9QI6RY9oJc1BJlBKh8QJdnyNRkYp2O8ErWy5mCpGFQYEZNWCor0C322czXa1JNUJB3sfcwZ2ZtbLxzWUCWCcq8S1eUNNt2GlHEU1Bywmg5ZiK9hu6VZg82SWTTEDiHMpJpCyddjK30NVj2zlLAdKkqA+Etpu+UKd6XnOn2ozeym4E0SB3XGvxNByy3vIX/2WVpQa7iI2fEoka0GIZHkDEXlfop8aYRuy3LVKJnMH+FIPwjIJ4neYqXBd6ZUycpLMspP+w8fpG5sgUO9nwppElgQJbhRNS9dMzTxUYkpSvZdqNCdfv8Qp8q1KlywnspZw4SKqahJOYcvlDdcF/wAi3IABHaAOUH4hy3jiIRb6uYqM1QSVFRJHdyLnWF1FltEhSZgSuWoHuqFCD4ReMlJELfs7Fb7twlyx1dh5tC5eM3E6MPdIZ/LOI9ntvzNWJVqZEz4QvIK56JPlyhtnXeDVgFfXWFaGRzO27KTF5YRzfpl5xHI2FWfjmIA/SFK+UNt+bRyLLMKFAqmZEACgzDnjC7bf4gEkhEpCRvd/LKNFyqkI1sjGwoIJTMUSP0s8bo2VlYQ4W9NQKwMtu185YYEJB3BiPEQGmWpai6lFRGTl/WGUZvtm0NkqzWOXRagCD+ZT5chnESr7sqC6UuRqlPzhUxGPIHwJ9s1/gfnbTgP2cs55qU/pG1n2lwgVL6wvRkZ/5oMKm0M69oAolzWBUyeZqgKAPA0R6DrrAjgjH+R3kvTCM67SSVEkhqnw3mMiG0XkpUsI414tl98IyDGOStsD4nUJKU0xU0fXezwTUuXMYTE4wMhRumUB7EMY7259M4lmUq+UIpuIGkyxNkSkhwlqniR004RQ7OWtwtLF3Sc6k6lqDnFiUp890SiQBWuW+HWd+xfjR7IsCED4t2RYRSvKWFnAmYHOj4g28hqU4xeIwppFC1JfOr74Lz/hvj0RWO40ycJTMIOEBnDDWgOVfWJ0FaV/EkhT7vGjvEAkhIpSJimmLVs/CJyny1Q8YUX5lrUfhAdmclm4s1eTxoAQGUvGrlh9Iq2ecXAd33xWvK0KC0pBYGhbdlEnZQtonS1CqnG794GXkkLLIUkJNCDqeGvnpERkh20L7otS7GgaDWuvWEC2C1bPh+9QEaAO/g9Ie7jmHsEhSsRT3STmQKh+LMIR7vvJa5iwo0BI6DPe8OezCXSoHf7RWGmIzme24/589t4P/qmF5oP7Xq/59p/u9kwvx1xIez2MjyDdmsSAElqke0DJkUEMlYHTJUcgT4R4mWSSNd0G7QWTSkT2SxpOJRFTXyiD/wBFK6K/EBv5Lc4be334RrZ7PVyMQGlQ8GLyQACWyrA9M04MVH8s40cjlGzcEmRLUQymYNlkDSIJkwEUTzMbT7UpZGLTLxiYzSlIb+omKLSTYKsqYI8i3OqWYZaRkOp6M4H/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4.bp.blogspot.com/-s1qEHJk4juc/T7xpsWhoMXI/AAAAAAAABvo/YWaovJR8GVk/s1600/bodas+de+cana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79771"/>
            <a:ext cx="2902104" cy="2385134"/>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2" descr="data:image/jpeg;base64,/9j/4AAQSkZJRgABAQAAAQABAAD/2wCEAAkGBxQSEhUUExQWFhUXGRoXGBgXGBoaGhkYFR8aGBsXHBoYHCggGBwlGxgcIjEhJSkrLi4uHCAzODMsNygtLisBCgoKDg0OGxAQGywkICQsLCwsLCwsLCwsLCwsLCwsLCwsLCwsLCwsLCwsLCwsLCwsLCwsLCwsLCwsLCwsLCwsLP/AABEIAMIBAwMBIgACEQEDEQH/xAAbAAACAgMBAAAAAAAAAAAAAAAEBQMGAAECB//EAEUQAAECAwYCCAQDBQcDBQEAAAECEQADIQQFEjFBUWFxBhMiMoGRobFCwdHwFFLhI2KCkrIHFTNDcqLxU4PCFzRz0uIW/8QAGQEAAwEBAQAAAAAAAAAAAAAAAQIDAAQF/8QAJBEAAgICAgICAwEBAAAAAAAAAAECESExAxJBUQQTImFxMhT/2gAMAwEAAhEDEQA/APP5d3LUshIZs8R0yzie0WEoLqc8mLeNYeW5OAOVgnViCOBG8BzLdiUnEAE0BAcOBuIDlaKW7BbFYcdUkkD3zY6QZ+DWlJIXhLNtTnA0+04UFMujqKvM5eTRtN4lKACSS2tc4VdhnQKJXaINdaVjqwyR150AS4fPyjo3kVKqBpkK+kGCaFTgosXQQeOntDwbsD0FSFhHaClJJ0GoLMQ+UczFBcxSwSGr/ErXhnBMjqzmDnTk/q0S3TZpK8ZJI7SgKs4BDGsVbQqWAecFYgUrfdqUH6RMLLMnpKipmpUaeEdzrrQl2W+wp7wZIu/sAhaj4hom6sbwB2KSJZ7ySdSwp58ofWdUwAFJl/yiFkuxKSrF2OWZ9YIXaZ2hI8AIwrbCZap5X2khhkUkgHWoiW1S1qILHk//AOYDs9qmpqorUeBp5RubelqPdQBzYmDg3aQZKs8x6IPmPpBEqwqJ7QaukJ5gta81n+EgRodakuSSeJ+kAPZliTYktUkHm0dJkjLEpuZity7bMD5eT+8QTryWBUnkf0g0BybLThR+8f4lfWOShB1V4kxQ5tsUa4z50iSz3yE5uo01gGplwXZ0PRRDePzjc817xYcvpFeF8FqJbj96xH/eSiQdNYDkMouh/wBYAe63r6Rt1HJTeEJV3skZv5/SIzerkkGmkDsFJstMtEzCAVB+UTplEvlFdst7jDU1jRv1QNMveHTB1kO58iYx7X35QAsLeswpzrSAj0nBwpLpzcvtl6xDaJ8mYxUpRLZOWL6FjpCOS8h/NDGRasX+cVPSgS/sIIE0imNfKFMu3BIYBhwAH/Mbk2xCjVSt6Ql50PTobJtR0KvT5iMVaSGfF4Ya+kDypsghnL8/pGLlymcKVw7UazBP4xH5V/fKNQp6sbq84yDbNaKUslWTk8q+kDzrHMUAoCLJJtiA+BABqzDwgq7bQogpUO6ohTjeu20N/BOyRUE2BYDkEB84hCHIrTjF6nTBgV3QTlQ0Iw0oOcVO+bKxdBGE1oKvqPOMazuRJQnUGlQ1di3GHFiu+SwUlRd9WNM4q9mSoGoP/MWayTGAxI9wzxur2mZvBFNmKSSQHZktuS5+cbkqwuGZTv6vFnsVklFIxJ1BpXLKI/7sl0Ierepf9IongndlaXeGFVdH+684Isl6qLJzfLdzpxhpM6NIWXKiD8oCvKWixS3l1nFwlRzRyG7PXjCtLYbekSWhBl1nzMFCcCarpoTknI7+EWu7ujsq0SgtE1aQsBSAasCKBVax5RKnKKnWXOKuIvSL/M6RqkpThYFqA5AAZ8hHPyzaaSL8Xx+8WyC9LDPsiwiZVJ7qh3S3E1B4GOpd4lqCvyjqxXvOtSJkmfMxgsUzAkYBkcNMudYjNgnSSEqGF/EHiDqIeE7bTJT4XCn4JDalkAsfKsal2k6gxxMxBOfkkmNLsNQSTpQDU65wzyKqC7NOQp8SfGMXd0k1PofvSOU2RCU1xEkD4tvaBzLQHoa7k8o2TYA7XKlaJVwds/OEUlaypSUSCtQcqLGgyGRoMq551h6qWBmr1EWi67KLPZyApB6w9o6k7AihSBTT1hHOisIuTo8pVbVygMVElTs+e5A9HhrZL6S7EFCSCQTV/EjtZ0+cLb6u/BM/ak9olj+67A14QCm9JstGATFBIyAy3+UWjTEkmhxabY0wJWXBqCB5UeC5FnC0uFGm8VKZOUvtE1d4vFw3QpUpExUwAKALc670ECSoykbsspyznPUQQbEp65cxBVksJQWC3g5VnXi4DOkL9iHtiY3Yggs+KvjwgmxWKSEhSxNA3AdiNMmiwykpRUS3PEeuUJbxu3rCRUJJJqVa1yFCXJgSnFbGUpPyA3hNklQTLmEakqy9KxBIkDApYmpITmzu2rOBpDD/APnZKUAude0RqNGgKXdBHdWsBWYajitRCd4+A1IZ3cJGLCoEipxBWY0h6bBZwHCXeveOsVY2BTlRVXkHOXENE0myTillTMFQwYktxbV4DlEH5eyyfhpY0HjGQkN3k1xk83+sZDXEW2V7+/UpW4QlmA0cV9NIkTfAExeEhlYVV3qk18oqEy8H0EQrtNARyinRkcHo0q9E9ojCpswPlAtpt4OQFeWZr7RR7PeBTl9tWJE3oqgfU+D/AGIDgzJl3s1D3gS2wzZn82gxExVXKa6em8UOzXotw33mYYy77AqQNP8AawiiVCtstsi0EVoREc++ClVfBh84qC74JdqcoGVeX7xEGmCy8qvWaRiCAE8VB9ss4rV/W8dbMBqOyfJIgazXklIqoktCu9JwWskakezfSB+gxdOyZEzESQMlYjyFIv8AY70kKSEqlJVwIfOPMbNLKlYQWfU5VYV84eS5i7PMwKKVMzKSQQfGIcsL0d3Bydf4ejW+dLRZWlJRKatE08hvFes1rCJAUpSiolVVZEivZrtpCW23yJuFBcJd1NwhrZbwsqpCpapYKvzHvA/uq+E8hEYpxyy3M4zi4o6TfKairx0m/RRqtSKh/eyUAowhYBLEuC31cQJMvMqL90DID6x15PL6l9N91qknlARvQkkkEgZDiIrAvxmdL+v0YxKnpE6WII5AQri/QyLG5nrwBIS4KlEnupDOSdeXERxbrvnEhcgnCgYUpBJURvxcl8orFgtuOaE9ogvq2jipO4h1dl+FCSglQmE6nbYxOakng6/j9XF9tkyrPMmAmeCCKOcyIp9qT21DYkeAh9eN+rWamohJLkFZKlUFSTFeNNbF5qeEDqUxplF4uW+Eos8tJxUbIP2XqaxRNWGXGG9hvcoLBmAYYsoeStHKy5Tbykp7pWokvUM1c4IF94CCCS7GKSu9nLhhwr7xpd5ZOHhVxobJ6OOkgcArIq9NGo0bl3vJT25iywoNto82NtcPWNzbxKkMVEhOTv8AesD643ZRNnrCbbKLEVB4UrA1pvZMsAGWsqc/D5NHnVh6RzZQZKgzAAMCKa1eCV9Mp5BDpr+6D8oDgvAyl7LvaL+lJAPVTCqmaSAOdIXr6RoJJxpSz0AOXNm3pnFKTfk2gxkgAsH3Ln1jVqtqZhxKR2m0Jq3B2hXxp7GUi8DpukZ9o74RWMimSb6KUhOBNN5aCfMiMjfWhrQtNj1aMMkNl6b/APESG3PqfOMFp+94vZwJkKLKAY7kWQFVaOW5R114+/ONpmh/GBkPYmFlDvl9nyjhdjcmoaNomkl3jsTIytGs2m70h6xoXaIkFoLUEcTLUYNsBzPu8Uga3WYIACfugiSZa1bRq0rxAP8Au5cveFzYyaAwO02/zh/YpAmoGKh18KQsVZWmMrskM4PhSsWK7pDIBH2dfWE5Hg6+CNkMq6ADWohPOlYqkxcbFKxKZnO35mzTF3/9O7HPQFo62STUhKsQrp2wT7RDjk2yvPGMIo8YFj4e0cmx8P6THpvSP+y6YhOOyzDMYVQtkq/hIYHkW5xUrh6OTJ61JmBcsIoXSXxflY+b8oq5OKtnOoxk6jsrv4N9I6/uv7pHoF49DpeA9UpQWkVJIwFqtk7nhQQpuTo3MnVUChOVcz/pB9z6wYcvbQJ8Di8lclTPw6FESwVHJZAOHTkDWFk+2YsO41j1pHReQAzKPM1PAVA9ITX50RQhOIJ7WZbugaJrVR3PpBc1F5HXHLSPPpSCssA76wbbrAtKGDnhpWLZdfR9TOEsN29nhnLucBlEZEFt2rWApNsf60ou3k83u6xF8SstjBEywgmH9+3cqR2kh0HVsjtCdNs39od3ZBNLBCiwJfOJV2FIFTEwtaRkY5/GuGaB+QOyIkykswiGbJppEpmcIjxCDTN2IPw/KO/ww2juaKUPjWIZaA9CD4mA2MjsWUbfYjvqRtE1lUSoBmeme9No7WCCQRUU4wtscHEoRuJ8J2jIwbELRtztHRQqMCDHScdmgqJEKjkJMbSkwKRiRMw7mO8Z3McpSd42Qd41CnXWFtY0qYY00aAjUYLuy75tomJly04lK8GGpJ0EerXR/Z0iSkTFqTOIAUpKpbpI1SO0dMqEv5Qh/srlDFNNMVEpJ8SfYR7HZAQlix5Qs1gMWVe2dAbLPBWkkpV2gHBDtmlXeDtk5HCF9w9F1ypqpJUgoQzKZljFiIUzEKSWYvq40i62RODECAzkuA2e/wBYLxAFz57fpCZGToBst0hNClBG4ThryBaGMqWAKCOo0IWkjOTe2dLjzHpVaCmeoJJACi3DCACBsIt3S+/TZkJCO+o0GrDMsY8/vS1Y3mHI1LaPUnziHNK8HofC4mvzfkLlXoooqHUBrkBu28S2e0KCE4nxK8y5oT4N6wjsCTOExYqiWxU1SSXYMNKewhrd6VMAarW5/wBIyz4fMxT4/HS7Mb5XIm1GIwstrC1sjtMM2oCdX5acYPUl8wMohsqUSwQGpnz4tlyjiZa05nLMDf794rKKuzmjJmp1mBzJPPLyjmajCGCR4xzbLwwrEtAxTSMXBKd1H5R3LJAOIhS+AygJ0MsgFokApIUxBzDecec37ZV2eaUg9g9pNXptXZo9PtVpCcL55trFW6WWbrAgJSSp3DB6EVyzrD7E5EqspQtatknyiQ245FPpDAXVMAfqlDjgV/8AV45F3zvyK8EK+kajnsA/FcPT9IhmT3h7JulZ7xwf60rA/phnIuFh2upV/FMHyYeUGjXRSak0VE6JahuYtdo6PnNIl/zn5tCydcanrhH/AHAP6lwjKpsVCWrjDK9ZJKZcxOagyh+9ofceEEC6cI7S5Y/jSfYwZKsyVSVpCwoprR9K/XziM31plY5Kz1S9vWMhiZfGNQ/Y1MKX+FCSlU2aU7MnP+E1gMqsSfhmq9P/ACgmdMlNUS2fNCG2oArnrC6ZMQ5LU4kewEdlnno7Va7N8NnP8S1H2VERtUvSUn/d9YybPR8KS/MwOqek/CPX6wrYTubPQRSUAeZ+sQqPAD75xsTB+URzjfSNYTk1jQTHYB0ETolTDkg+RgGLj/ZtN/xks6uyocw4+ceqSpJmJSpCg7drSvHJjSPG+ikifLnOZa0ghnKSwOY04N4x6rY8UwpGHDiGJKge+U5oIORHqxjS0ho0WCShSUspbk6liPLaO5KiQRRxsaN5UMSSptACG++HtENrWMsaUqOQKhXhvXKI2xguUugjifNwVOWsC3faMSXJbX6+sIb4vIrVhHdA/QHyjIKi2VjpNbFTLQVKfD8O4DM43it3nalGgIbUpyI48Yt972XrEsmi8LpPH7pFQvW47RICFLTSYkLBFSAakHYjXwiHJxNStHpcfyF06sdf2a2pKZs6Wtv2iAA7VL92rZ/KGV92FdlUlqpUGBS7JShuydjWKRZZgBBCq/dGi3WW/lMETlYpRBT2jQHMV8Iy5VHDElwOT7RZDInqYjclXh+sTWcFMwEksvfuhq02iadZ0KSSk4VFA3Z6u7kwstCyhZSpWhBYuOY2/WKR5FPRDk45Q2EdYJVoWpCsS1/sxL3U4wqfQAF4dJkYHUpalHYCjnZIFfGKx0Ps+NRmTS6pZKUqOtO8/I+sWS02wOzerQ/kEbYstMgrxzJgw1ZNagDUtrwiK7v20+WykggLSSoEjJxlygy3TGQqjBnpUwluewTpkxZlTiClNFJBA7Wb0oeztDfwD1kd2qyrSe+4JzCM/wCZVIEnWdR7suYrlMSn0xR0q77cP8+YrlUeojX4O2azJp5Bh6CsUV0QfUUT7lUpXbTMHFSsflQ+8RKupCQcSl02kn3aHybDaB3lzjyKokRY1fEq0+SozDSKfabulazVgcUEeMBmTKT/AJgJ/wBJEehi6SagWlt3APkTAlru1IzE5XNBPtxgdTWijpmStx5kP6Qwue0S8bOe0MOYIr4RZlGWGStCtnVLQdDukGAp10yFVGMEFwyEjj8MSnxqSoeM6eiszFykkgiZSnwfWMgq1XXjUVMa1LbtXTeMiS5I0U6SGNpu84SEySX/ACMKa5oA9YQWm7glbKHV01WCfSLFMscwFsSzuD+jQAu7WzQqO+VHAKF2KV/1PQwOZEof5o/lJMP5d2JNeoUTxYCvODJdxKPdlSRTMrcvxha/QSmLRLfN+OH9Y26fzf7f1i82fo4sHtqlJHAAn2jJnRhBLiaOWEn2IjdWEo6Zwaj+XzidF5zBQFWh5NtF5l3LJFCoq5pHLaCJdxyQMj4AD0aG6gKVLvq0B6qzCmejpqM8hHsF2ijAsX6xPAkVHI/XeKusWaWKofgwJPnDexWsEpUKYkgh/wB4M3pGcQotci141h01Z86Av9+Ud2q0ghlYWqCCHcb509YVWe1NkNPKB500kq2Ajncclkd2y1PRIwg+dfiPHWFExTqJ/M3lBE+b2X1I94Gl9kFZ0y5wyRVYR3NWzNpSDL4mSVWNC57nq1YeyWLKdPiMJ9oT9ZRB3L+8FTrQeqWGSQUl3fUYaNqxh6tEJPIi6QXLImSzNkLSlUsJKgQUlQV3TVwon82+cVWTa1IJSutag5RYLbZZiUpQlWJGlTTnoWrWFl5WQFAcZZERGfDZfi+Q4B9mvYFu0pIADBx8Jpp84KMuVPLkkKzJSpn4kFwYpcqcxKff5GDJFoUjWkcv19Xg7fsU1kvFmk9XKwy1sK/Cly+pJdz5QpmXuuQtlpExBPIpHACntrAVmvlgzvwOhgK87eClznDRbbA4xUWWOy2+XNKhLUVkjukgKTzG1c4N6KWBX7Vai2JbDCTkihyYGpOmkea3fajLnJXXOrZ1+8o9m6M2bDZpTuCRiL5uo4tcs46o7OCcnQQmxgceZP1jhVjTSqhymLHzg/Dxjky+UUJAH4dnwgc1LKj65COeqmbDwWqGHU8o11I2g2YXGUuv7MHksuYhmKUM5KvBavrDUyuEcrkiMYTLtVUhSZqa/nUdFbneOlzpZ/zZyf4k+QcQXapSXl0NVt/tVGTrAk/bwtM1lJts8y5ikpUcINHO9dOcZFknXIhRJJLxkQ/5y/3AKJ6ssGnKBpkiYpRCRTl8zDiUpAUpObBOVanE/wAoJQpOiTHWkcpX/wC5lnvEDzMSIu/B8SjypD8EbGOkIJyENSCkI/wT1AV4kxr8ErIDzUYfiyu7x0qwg7eUCjCBNjbNvNvnHcyUWoE/zQ5XdyGqqB1WGUM1HzgmoqlvsU1Sq4GPFXyMObrkLRKSFlPZdAKScjVOdXBLeUTWhNmRmpzzgUWyWxSgKbEhyUk95QS2VM84UyQ/s9oLDfXjxiQoTVYqSnu+sJ7DMVhc5gqFaZEhqHhBBANScOvlCNFEjuYlUypoNdGgC2zutIloyHeO31MTpWpQzpyiSx2cJFMh6k6wvkpeCG2dnABo3pHYWKg6gj78oHt6v2iREloVhKSzgkBvMfOKRJTArUpgpIyfKA7PZetP7oBbz9IZBLTJiVaKNNxmCPAiNIooqBLKYAbAOT8oPUnZ5teUjDNWnYxBLtK0ZVGxgnpBS0zQdFnyOUBpUnUtEWl5Kxk1oYyLViH+GcRy284ImWNQGKYQ58hyERWSahPaUoBLU35Q1uq9ZKioKSkkB0qVkKZAbxNQzgq+V1ktPQi5pRk9YtCVKUXBIqEigzyfPxi2JlJ4/wAx+sVboRanTMlEk9WewRmUaO22UWUqH5j9+EXilRKzZSH7ytNTGlJP5j6fSIpqu0k4hUtprlErHceX6wUZnRds67tEci0YgcnBYioYjSMKzwhPeNo/DzBOIOBTImtkHomZ4Gh4QWnsCHoXw9Y1jHEQMLSnjHaZ6TrBoxDb1h5LH/NHqFQwURCa+FACSaUnS/UkfOGHWVOzD5+UL5ATON4yIxOG/tG4bqbAnsNTMLADG38qUg+rwelAzML+j6nkIUoHEvFMP/cUVAeREM0nZPnDKhTl9o2ytvOOZM4qWWLJTTmrXwA9+ESqwjnxMYJiAXqRE3VJ1UfNvaAlLb8vh9mIJtqWaIKRzBV9IWwDIyZTVD+ZMRLCWog+3vCcSJxLrnKA4JA/qPygyXZpYz7XFam+TQLCZNno06sc1OX8IBnzRMpLw0IJ7z0OQ8s94DvG78asQnoDaY6DwSAH5Rq67Mt1J/ESySg1SFk0YvWkHILGU84MSlFIGJhUVf7846BCgFJLv5RWL0uOZPQSCghJGHC4xKX2iDiyZ8+Md9E0zZR6paeyHGfdLv5Vg1ZlKmWWV4iJ1EAV9d4jXmI4Ut3ZxuYm0W3kCYqUVbQq6YW5cpEsId1qqwc024wyXa+8hFGBOLUlnp9YQX9aMRs6h8ExGr8NeUUiqROck2NrROTMUmYnETgSX2Da7GJZpJl4kntMTlzy8YQSLzMmZMs6ieqJxJr3Xd/B4Pu69ZZQteNJSkgADbRhmY15okefWlZmLUpRckufGkRBDERI7qXs58j9iNKrEqK2cpluWFTxhlOu1Ql4xkHceIT5OoQvSrCeO8WyVaJcwITqqVMMwClXSfl6QKNZdeitllypCFSgBjSFEk1L1Y8obKnqGlOBhL0dWBIlg1OFuFKQ1VMbaLUBMit84qQrsqcVFBpX2iWz2kKSC2fA55aRkxbZlgdvvKBrHglgpchjTRxQjWFr8h7tBM1YLgHCSNi44sYHkzUzUqQsBx2VpNQQdQ+aT9RmInmSsYFSlQ7qtQfmNxrAsxRJxAftpXeSPjQrMDcFnSdw28Fgolu+XhBl4nwUD54S+F9XDM+rPrBKBiGQfUcYCtKkqwzUqcAMSNAoBQJ3o1DvElktQMzq1gBRDtopslJ3BHk0a6warQHfsrsy/wD5ZWXP1g7qyCHL5jUPr8oE6SyiiSFhsKZiFkPoFdpvfzhnbLKAHyZjnt+kZPIGab7cRkRqB4+cZDUwGpUtgEigAA8BQRlrtJloKg5LUoGc0GfGOfxIlh1EVzgeZO69SMCwUjtnRiKDPxialgNEqVGWgBRSnckjM5nbOFNrtkouyytQ0GXoINtlyImKxKVNVXIMA22USz+rQwICE6ADLyhXfk38E6Js0nJYHBIB81F4JkrW+U0/x/IJhhZZ6CWEwqrQGsMkK1pwYCNGK8GsSlz8Jy1WxEcolJUf8MHclyB4lnhtOlF3dv4XJgdVkKu8otDdcmIUWeQn4kpPFvnBdmQMRYIdtg/GB0XdJSXJ8c/fSBxapSZhUlUxRALhkhNA+z6Q/gXyEBTJQKVdRwhhnt5QjTNZUxQzdw2xENL0XgloWzOgJbNiakccor6HUpZyFP6f1jWBlmVMeWFa1fgQ3yMI7xtpxpTkHIPGhjf95ABcutQkjmksfQ+kKr3m4VvsoQn7HbxQZa55StOHNwW4aiFV6p7KgNDiHgRBF6zKJI3b0f5RzOAmS86sUn+Kofxh7J0VrpQt1IOigfl9YEslqwypg+J0FJ2zf0EbvicTgSfhH6H0AgAZcISWx1o6SpjEk5P6cYyQQoYTQ6H0Y8Dvp5xuqQX0oRqNMoVMLOpYpyiWXaCidiejseRDEesD4sJzxJfMaj5FoYpkJoVd0k1dmYCozctVo3kx6F0POOTheqSQzeI9D6RZJtnDO52DUik9CJ7lQSp0oFTVy74R4NFqWhawFKV2N9R4RSNtCtpMLkWcF3W+4ObeB9YWptHVzVIX2hhdKtwn5sfSNLtKUKZOtMRqVZ04cBC+9llScQNU5UyensY0lWQp2WBVoZJISaVpCq/FKwpnSweslF2/Mg95B338IEstpUcJB72WoPDnwhhY1L7jF05O/dPPlDNJo1tMilWgVI/w5qcaefeUn1J/m2iSwzEzpSVD/ElFSUnigsz6g0gS02Vv2RZIKsaGySVOkjiMRdtlERH0UQpMpbpL9at+YYH1ETr8g9qQ7vFfWSJmoMskPXRx6xuzWjrJZxAYu6obFvYggjnAsicwmIZVCf5VuR6uPCA/x3VTJa2ITMSlC+BDMrwdvHhBarIE7wPZSnSDWoBod4yK3bekxkTFS+rKsJNQQKK7Q00BaMjdw9SW+pi1EfswlycJNS2p4f8AEF9H5gK1AuVYAX8SkezwEbU8uZOnd4jsgUYPQU4tXhEfR5bqmKSoAMlAKqUTUsOZhFJM1UW2ZND4aOdNW1jiZICu8ArgYBsliJUZh1DJfPDmVHiT6AcYNQdDXjD1YDiQJQJCQl/CCFoR3sLb4S3pA06yoV8TEeBH1gc2ZaahWIca+TQyQCW2z8QIlqZXH78IBl2SYXKixzZ3rDGWxGT8co2taEmpHnBoJzKsiiB2vKCJdmEt6AmpyGbZxzLtGLutwLiOLXZ1Kwstqdpyx8D8mhXgxW+k14CYpMsUCBVR/MaluWUAy0YZayTrTk0A9I7OtEzCVOAWHjr7+UBoKkABywzc/KFsDDR3yaOU5nSoNNsoHvlSSnFiqTlrT7EQyrcpJUcL4jppwhfaSVNQ6wlhGYVilqANQEq/lI+sRCarSu/EbEfeUByQoDvNp+kSItPVgs5O8bv6B1FF8SnmFQYA6DQ7QGGHeHkfsQyt1pSsMxB3PtCybJIzEGwpYNlgX0OkMZEgTgEEtMylrNAsaS17K0CvA6MqUGYxyFmFYwyMgBHVlQSoLqFODsXpRo6x4UlOIKBJYNQMcwrJ6UP1gtbWuQVn/wBxJDqOs2UKYjupOp2hOiT9/KMnYGXbo6tVimhKpasCz8SAHTmClRLKNRlTlF3thQs4VLwUcAsHctQPnHmlnvOdLAQOysDsuhieAfI7NDq60z55KZqySQlQo7B1AValQ7xeL9E6LYu5pbFy7hsy8QizJShUtdQysKtVBiSgv8QHmORhbZp6+sKCsuk9pzTLfjBV5zFiUsKyKTrtUEEZENSC8jI6ushUpBAwTAAFAh0qUmhCh4Z5844n3gpKgokjDRSDXsnNlfEkMDuNYXXfaVKWEqKSZoHB1pDAjQFQDZ5p4iGs+7FYClelQTooVz46HWETVBdo3fSgZYWk1SQuhzS4J9A/hA9lOCYsBXZWtRHBRGI+df5eML7SDIxS1EqSoHA1KHZ/UeW0Dy5ilIDKqQkE5spLMTxqIZVYLtFgm4saTors/wDkM+APnA1ukqXIYjIP5Z+kI5l5zMLrl91QdSC+EpNQoGoo+8PLitsspeimoRtnpy0gujKwGTfuFISpCVkBsRJctkcjpGRDaLMkqJCwA9Bn84yOPrP2WuPo7vO01CTkkYiNyrup9z4Q0uMEJ7LEV7L54WB4s8Vk4piyntFWIKLaPRPiAzQ8uybLkr7ZYBLUBLZbDhF+FeSUywm8lfEkNwpE0i3OB2Y5xoKAUh8ZYFtDV/JzAVos5CuyVB9jnzi4ltBcwImPUuM2JGf2fKN2a7cJcKLbPC9VpmSZiFUOMGWcqkdpL7fF5wYq9l5FIJ4A+8arN29jKZIxDP0+kaTZwMkjmA4hci9SRkX2b6wTLt6hmmNQbTDU2hKCyiED8zZ/SF0qehUxQmzMRDlHawobQsK4ubjKO5t4pSHP/EQSJ8mYqqAlq4sQ8sJzgUayuWuyJT1nWTak4ksnFm9H0aFc5IPxFs/ExaZtjAWSJRWncnKmwLEPWFU4IaomeL/SJyQU7EybQoCiyANGf5RGbSc1KfmlOfjWJJqUlRwpP34QFPlcEp8flCaNRJaDLKa0P7tPGF04oAoVPEpUkZl+UQTrSnRA94RjAk6uY+sQrlKIpUbPWJVTdIGW+hgoBiBQpUG2pkfHRqf8RzKkVr6kCsd9arUxtZJoc2odx9YJgmwyVylpWFIppiFQaEFqMRSHV1BUnrEgBUvCpYBSCkhnDkhztSKqmaQaFjwhrYbSpSTiUokJUmpJcKcj/cD5iDaWgUx1dtvQT/h9lOcs4lIc6sXAbhDqy3sgzCQoImFCUgGiOyVMHzSa60yrFdsVkm4PiDVIqw15PEku7FTSSKnC7V0OWb1eDb8Bigq0zFmatJSpChXWr8dQSM+HCGEmepacFS4Ic+TGOLpvdJHVzUDCKJJGLAAB+Zy3tHV5SxKLgOM1AZEfmDHMe3hBjL3savQPYhiHV4gFI7SVZ1IDf7sXlFns149YgE6hiGcff1im3XPT1hVotwA2ie77GDEEoW74UFWEvopVUnlUAxn7DSYXbUrXKCSXKHCeaHSxO9PaFFmnOB2mJSUgnLsv2T50202hlItZBWnR38Fa+YPnFdmTSlSkhinETzZ3bwMC9MFIcSLwSSSThmkMsZhZHZOW6WIOhB3IjRkIUEzEuldaDWpfE3tCjClLKSasak0JFQDs4pwg2TakjtAtXtDYH6Q1qhQpNolqDqQAdQN4yAZwkqJJVnxIjIen+hR90UDzVP8A9c+iVtDm/EATgwAdAfjUxkZCw0aQpsSyJiWJFTlSLXYVHGfOMjIr4YFtHHSRIwyqD/Gl/wBTe0SrSMSqDKMjImtjM4kHseJg2UXTWMjIPkyF1tSChTh/+Iol4pGI0jIyLeBJbJLvmqEtYCiOROucLxNU5qfM7RkZHNPYYnZWdzA80ZRkZEhwVqx1MHdjIyAwjO6bKhS+0hKqapB94G6S2dCCMCUp/wBIA9o3GROP+hnoQTBG5FZUzgpLcHd22jIyKMRA8zOGlwj9sBpT5RuMjMJZrbks61gno3kDrhV/XGRkXgaWis21Rxzv9SvV4dT1nqEFz8Q9o1GRo7MIbAo4U8CG4Q4tJdE3/T/4n6RkZGloIktU9VO0qoGpiFA7PjGRkTQXsnahHH6x3aB/UflGRkZmRpvnGRkZDgP/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10" name="AutoShape 14" descr="data:image/jpeg;base64,/9j/4AAQSkZJRgABAQAAAQABAAD/2wCEAAkGBxQSEhUUExQWFhUXGRoXGBgXGBoaGhkYFR8aGBsXHBoYHCggGBwlGxgcIjEhJSkrLi4uHCAzODMsNygtLisBCgoKDg0OGxAQGywkICQsLCwsLCwsLCwsLCwsLCwsLCwsLCwsLCwsLCwsLCwsLCwsLCwsLCwsLCwsLCwsLCwsLP/AABEIAMIBAwMBIgACEQEDEQH/xAAbAAACAgMBAAAAAAAAAAAAAAAEBQMGAAECB//EAEUQAAECAwYCCAQDBQcDBQEAAAECEQADIQQFEjFBUWFxBhMiMoGRobFCwdHwFFLhI2KCkrIHFTNDcqLxU4PCFzRz0uIW/8QAGQEAAwEBAQAAAAAAAAAAAAAAAQIDAAQF/8QAJBEAAgICAgICAwEBAAAAAAAAAAECESExAxJBUQQTImFxMhT/2gAMAwEAAhEDEQA/APP5d3LUshIZs8R0yzie0WEoLqc8mLeNYeW5OAOVgnViCOBG8BzLdiUnEAE0BAcOBuIDlaKW7BbFYcdUkkD3zY6QZ+DWlJIXhLNtTnA0+04UFMujqKvM5eTRtN4lKACSS2tc4VdhnQKJXaINdaVjqwyR150AS4fPyjo3kVKqBpkK+kGCaFTgosXQQeOntDwbsD0FSFhHaClJJ0GoLMQ+UczFBcxSwSGr/ErXhnBMjqzmDnTk/q0S3TZpK8ZJI7SgKs4BDGsVbQqWAecFYgUrfdqUH6RMLLMnpKipmpUaeEdzrrQl2W+wp7wZIu/sAhaj4hom6sbwB2KSJZ7ySdSwp58ofWdUwAFJl/yiFkuxKSrF2OWZ9YIXaZ2hI8AIwrbCZap5X2khhkUkgHWoiW1S1qILHk//AOYDs9qmpqorUeBp5RubelqPdQBzYmDg3aQZKs8x6IPmPpBEqwqJ7QaukJ5gta81n+EgRodakuSSeJ+kAPZliTYktUkHm0dJkjLEpuZity7bMD5eT+8QTryWBUnkf0g0BybLThR+8f4lfWOShB1V4kxQ5tsUa4z50iSz3yE5uo01gGplwXZ0PRRDePzjc817xYcvpFeF8FqJbj96xH/eSiQdNYDkMouh/wBYAe63r6Rt1HJTeEJV3skZv5/SIzerkkGmkDsFJstMtEzCAVB+UTplEvlFdst7jDU1jRv1QNMveHTB1kO58iYx7X35QAsLeswpzrSAj0nBwpLpzcvtl6xDaJ8mYxUpRLZOWL6FjpCOS8h/NDGRasX+cVPSgS/sIIE0imNfKFMu3BIYBhwAH/Mbk2xCjVSt6Ql50PTobJtR0KvT5iMVaSGfF4Ya+kDypsghnL8/pGLlymcKVw7UazBP4xH5V/fKNQp6sbq84yDbNaKUslWTk8q+kDzrHMUAoCLJJtiA+BABqzDwgq7bQogpUO6ohTjeu20N/BOyRUE2BYDkEB84hCHIrTjF6nTBgV3QTlQ0Iw0oOcVO+bKxdBGE1oKvqPOMazuRJQnUGlQ1di3GHFiu+SwUlRd9WNM4q9mSoGoP/MWayTGAxI9wzxur2mZvBFNmKSSQHZktuS5+cbkqwuGZTv6vFnsVklFIxJ1BpXLKI/7sl0Ierepf9IongndlaXeGFVdH+684Isl6qLJzfLdzpxhpM6NIWXKiD8oCvKWixS3l1nFwlRzRyG7PXjCtLYbekSWhBl1nzMFCcCarpoTknI7+EWu7ujsq0SgtE1aQsBSAasCKBVax5RKnKKnWXOKuIvSL/M6RqkpThYFqA5AAZ8hHPyzaaSL8Xx+8WyC9LDPsiwiZVJ7qh3S3E1B4GOpd4lqCvyjqxXvOtSJkmfMxgsUzAkYBkcNMudYjNgnSSEqGF/EHiDqIeE7bTJT4XCn4JDalkAsfKsal2k6gxxMxBOfkkmNLsNQSTpQDU65wzyKqC7NOQp8SfGMXd0k1PofvSOU2RCU1xEkD4tvaBzLQHoa7k8o2TYA7XKlaJVwds/OEUlaypSUSCtQcqLGgyGRoMq551h6qWBmr1EWi67KLPZyApB6w9o6k7AihSBTT1hHOisIuTo8pVbVygMVElTs+e5A9HhrZL6S7EFCSCQTV/EjtZ0+cLb6u/BM/ak9olj+67A14QCm9JstGATFBIyAy3+UWjTEkmhxabY0wJWXBqCB5UeC5FnC0uFGm8VKZOUvtE1d4vFw3QpUpExUwAKALc670ECSoykbsspyznPUQQbEp65cxBVksJQWC3g5VnXi4DOkL9iHtiY3Yggs+KvjwgmxWKSEhSxNA3AdiNMmiwykpRUS3PEeuUJbxu3rCRUJJJqVa1yFCXJgSnFbGUpPyA3hNklQTLmEakqy9KxBIkDApYmpITmzu2rOBpDD/APnZKUAude0RqNGgKXdBHdWsBWYajitRCd4+A1IZ3cJGLCoEipxBWY0h6bBZwHCXeveOsVY2BTlRVXkHOXENE0myTillTMFQwYktxbV4DlEH5eyyfhpY0HjGQkN3k1xk83+sZDXEW2V7+/UpW4QlmA0cV9NIkTfAExeEhlYVV3qk18oqEy8H0EQrtNARyinRkcHo0q9E9ojCpswPlAtpt4OQFeWZr7RR7PeBTl9tWJE3oqgfU+D/AGIDgzJl3s1D3gS2wzZn82gxExVXKa6em8UOzXotw33mYYy77AqQNP8AawiiVCtstsi0EVoREc++ClVfBh84qC74JdqcoGVeX7xEGmCy8qvWaRiCAE8VB9ss4rV/W8dbMBqOyfJIgazXklIqoktCu9JwWskakezfSB+gxdOyZEzESQMlYjyFIv8AY70kKSEqlJVwIfOPMbNLKlYQWfU5VYV84eS5i7PMwKKVMzKSQQfGIcsL0d3Bydf4ejW+dLRZWlJRKatE08hvFes1rCJAUpSiolVVZEivZrtpCW23yJuFBcJd1NwhrZbwsqpCpapYKvzHvA/uq+E8hEYpxyy3M4zi4o6TfKairx0m/RRqtSKh/eyUAowhYBLEuC31cQJMvMqL90DID6x15PL6l9N91qknlARvQkkkEgZDiIrAvxmdL+v0YxKnpE6WII5AQri/QyLG5nrwBIS4KlEnupDOSdeXERxbrvnEhcgnCgYUpBJURvxcl8orFgtuOaE9ogvq2jipO4h1dl+FCSglQmE6nbYxOakng6/j9XF9tkyrPMmAmeCCKOcyIp9qT21DYkeAh9eN+rWamohJLkFZKlUFSTFeNNbF5qeEDqUxplF4uW+Eos8tJxUbIP2XqaxRNWGXGG9hvcoLBmAYYsoeStHKy5Tbykp7pWokvUM1c4IF94CCCS7GKSu9nLhhwr7xpd5ZOHhVxobJ6OOkgcArIq9NGo0bl3vJT25iywoNto82NtcPWNzbxKkMVEhOTv8AesD643ZRNnrCbbKLEVB4UrA1pvZMsAGWsqc/D5NHnVh6RzZQZKgzAAMCKa1eCV9Mp5BDpr+6D8oDgvAyl7LvaL+lJAPVTCqmaSAOdIXr6RoJJxpSz0AOXNm3pnFKTfk2gxkgAsH3Ln1jVqtqZhxKR2m0Jq3B2hXxp7GUi8DpukZ9o74RWMimSb6KUhOBNN5aCfMiMjfWhrQtNj1aMMkNl6b/APESG3PqfOMFp+94vZwJkKLKAY7kWQFVaOW5R114+/ONpmh/GBkPYmFlDvl9nyjhdjcmoaNomkl3jsTIytGs2m70h6xoXaIkFoLUEcTLUYNsBzPu8Uga3WYIACfugiSZa1bRq0rxAP8Au5cveFzYyaAwO02/zh/YpAmoGKh18KQsVZWmMrskM4PhSsWK7pDIBH2dfWE5Hg6+CNkMq6ADWohPOlYqkxcbFKxKZnO35mzTF3/9O7HPQFo62STUhKsQrp2wT7RDjk2yvPGMIo8YFj4e0cmx8P6THpvSP+y6YhOOyzDMYVQtkq/hIYHkW5xUrh6OTJ61JmBcsIoXSXxflY+b8oq5OKtnOoxk6jsrv4N9I6/uv7pHoF49DpeA9UpQWkVJIwFqtk7nhQQpuTo3MnVUChOVcz/pB9z6wYcvbQJ8Di8lclTPw6FESwVHJZAOHTkDWFk+2YsO41j1pHReQAzKPM1PAVA9ITX50RQhOIJ7WZbugaJrVR3PpBc1F5HXHLSPPpSCssA76wbbrAtKGDnhpWLZdfR9TOEsN29nhnLucBlEZEFt2rWApNsf60ou3k83u6xF8SstjBEywgmH9+3cqR2kh0HVsjtCdNs39od3ZBNLBCiwJfOJV2FIFTEwtaRkY5/GuGaB+QOyIkykswiGbJppEpmcIjxCDTN2IPw/KO/ww2juaKUPjWIZaA9CD4mA2MjsWUbfYjvqRtE1lUSoBmeme9No7WCCQRUU4wtscHEoRuJ8J2jIwbELRtztHRQqMCDHScdmgqJEKjkJMbSkwKRiRMw7mO8Z3McpSd42Qd41CnXWFtY0qYY00aAjUYLuy75tomJly04lK8GGpJ0EerXR/Z0iSkTFqTOIAUpKpbpI1SO0dMqEv5Qh/srlDFNNMVEpJ8SfYR7HZAQlix5Qs1gMWVe2dAbLPBWkkpV2gHBDtmlXeDtk5HCF9w9F1ypqpJUgoQzKZljFiIUzEKSWYvq40i62RODECAzkuA2e/wBYLxAFz57fpCZGToBst0hNClBG4ThryBaGMqWAKCOo0IWkjOTe2dLjzHpVaCmeoJJACi3DCACBsIt3S+/TZkJCO+o0GrDMsY8/vS1Y3mHI1LaPUnziHNK8HofC4mvzfkLlXoooqHUBrkBu28S2e0KCE4nxK8y5oT4N6wjsCTOExYqiWxU1SSXYMNKewhrd6VMAarW5/wBIyz4fMxT4/HS7Mb5XIm1GIwstrC1sjtMM2oCdX5acYPUl8wMohsqUSwQGpnz4tlyjiZa05nLMDf794rKKuzmjJmp1mBzJPPLyjmajCGCR4xzbLwwrEtAxTSMXBKd1H5R3LJAOIhS+AygJ0MsgFokApIUxBzDecec37ZV2eaUg9g9pNXptXZo9PtVpCcL55trFW6WWbrAgJSSp3DB6EVyzrD7E5EqspQtatknyiQ245FPpDAXVMAfqlDjgV/8AV45F3zvyK8EK+kajnsA/FcPT9IhmT3h7JulZ7xwf60rA/phnIuFh2upV/FMHyYeUGjXRSak0VE6JahuYtdo6PnNIl/zn5tCydcanrhH/AHAP6lwjKpsVCWrjDK9ZJKZcxOagyh+9ofceEEC6cI7S5Y/jSfYwZKsyVSVpCwoprR9K/XziM31plY5Kz1S9vWMhiZfGNQ/Y1MKX+FCSlU2aU7MnP+E1gMqsSfhmq9P/ACgmdMlNUS2fNCG2oArnrC6ZMQ5LU4kewEdlnno7Va7N8NnP8S1H2VERtUvSUn/d9YybPR8KS/MwOqek/CPX6wrYTubPQRSUAeZ+sQqPAD75xsTB+URzjfSNYTk1jQTHYB0ETolTDkg+RgGLj/ZtN/xks6uyocw4+ceqSpJmJSpCg7drSvHJjSPG+ikifLnOZa0ghnKSwOY04N4x6rY8UwpGHDiGJKge+U5oIORHqxjS0ho0WCShSUspbk6liPLaO5KiQRRxsaN5UMSSptACG++HtENrWMsaUqOQKhXhvXKI2xguUugjifNwVOWsC3faMSXJbX6+sIb4vIrVhHdA/QHyjIKi2VjpNbFTLQVKfD8O4DM43it3nalGgIbUpyI48Yt972XrEsmi8LpPH7pFQvW47RICFLTSYkLBFSAakHYjXwiHJxNStHpcfyF06sdf2a2pKZs6Wtv2iAA7VL92rZ/KGV92FdlUlqpUGBS7JShuydjWKRZZgBBCq/dGi3WW/lMETlYpRBT2jQHMV8Iy5VHDElwOT7RZDInqYjclXh+sTWcFMwEksvfuhq02iadZ0KSSk4VFA3Z6u7kwstCyhZSpWhBYuOY2/WKR5FPRDk45Q2EdYJVoWpCsS1/sxL3U4wqfQAF4dJkYHUpalHYCjnZIFfGKx0Ps+NRmTS6pZKUqOtO8/I+sWS02wOzerQ/kEbYstMgrxzJgw1ZNagDUtrwiK7v20+WykggLSSoEjJxlygy3TGQqjBnpUwluewTpkxZlTiClNFJBA7Wb0oeztDfwD1kd2qyrSe+4JzCM/wCZVIEnWdR7suYrlMSn0xR0q77cP8+YrlUeojX4O2azJp5Bh6CsUV0QfUUT7lUpXbTMHFSsflQ+8RKupCQcSl02kn3aHybDaB3lzjyKokRY1fEq0+SozDSKfabulazVgcUEeMBmTKT/AJgJ/wBJEehi6SagWlt3APkTAlru1IzE5XNBPtxgdTWijpmStx5kP6Qwue0S8bOe0MOYIr4RZlGWGStCtnVLQdDukGAp10yFVGMEFwyEjj8MSnxqSoeM6eiszFykkgiZSnwfWMgq1XXjUVMa1LbtXTeMiS5I0U6SGNpu84SEySX/ACMKa5oA9YQWm7glbKHV01WCfSLFMscwFsSzuD+jQAu7WzQqO+VHAKF2KV/1PQwOZEof5o/lJMP5d2JNeoUTxYCvODJdxKPdlSRTMrcvxha/QSmLRLfN+OH9Y26fzf7f1i82fo4sHtqlJHAAn2jJnRhBLiaOWEn2IjdWEo6Zwaj+XzidF5zBQFWh5NtF5l3LJFCoq5pHLaCJdxyQMj4AD0aG6gKVLvq0B6qzCmejpqM8hHsF2ijAsX6xPAkVHI/XeKusWaWKofgwJPnDexWsEpUKYkgh/wB4M3pGcQotci141h01Z86Av9+Ud2q0ghlYWqCCHcb509YVWe1NkNPKB500kq2Ajncclkd2y1PRIwg+dfiPHWFExTqJ/M3lBE+b2X1I94Gl9kFZ0y5wyRVYR3NWzNpSDL4mSVWNC57nq1YeyWLKdPiMJ9oT9ZRB3L+8FTrQeqWGSQUl3fUYaNqxh6tEJPIi6QXLImSzNkLSlUsJKgQUlQV3TVwon82+cVWTa1IJSutag5RYLbZZiUpQlWJGlTTnoWrWFl5WQFAcZZERGfDZfi+Q4B9mvYFu0pIADBx8Jpp84KMuVPLkkKzJSpn4kFwYpcqcxKff5GDJFoUjWkcv19Xg7fsU1kvFmk9XKwy1sK/Cly+pJdz5QpmXuuQtlpExBPIpHACntrAVmvlgzvwOhgK87eClznDRbbA4xUWWOy2+XNKhLUVkjukgKTzG1c4N6KWBX7Vai2JbDCTkihyYGpOmkea3fajLnJXXOrZ1+8o9m6M2bDZpTuCRiL5uo4tcs46o7OCcnQQmxgceZP1jhVjTSqhymLHzg/Dxjky+UUJAH4dnwgc1LKj65COeqmbDwWqGHU8o11I2g2YXGUuv7MHksuYhmKUM5KvBavrDUyuEcrkiMYTLtVUhSZqa/nUdFbneOlzpZ/zZyf4k+QcQXapSXl0NVt/tVGTrAk/bwtM1lJts8y5ikpUcINHO9dOcZFknXIhRJJLxkQ/5y/3AKJ6ssGnKBpkiYpRCRTl8zDiUpAUpObBOVanE/wAoJQpOiTHWkcpX/wC5lnvEDzMSIu/B8SjypD8EbGOkIJyENSCkI/wT1AV4kxr8ErIDzUYfiyu7x0qwg7eUCjCBNjbNvNvnHcyUWoE/zQ5XdyGqqB1WGUM1HzgmoqlvsU1Sq4GPFXyMObrkLRKSFlPZdAKScjVOdXBLeUTWhNmRmpzzgUWyWxSgKbEhyUk95QS2VM84UyQ/s9oLDfXjxiQoTVYqSnu+sJ7DMVhc5gqFaZEhqHhBBANScOvlCNFEjuYlUypoNdGgC2zutIloyHeO31MTpWpQzpyiSx2cJFMh6k6wvkpeCG2dnABo3pHYWKg6gj78oHt6v2iREloVhKSzgkBvMfOKRJTArUpgpIyfKA7PZetP7oBbz9IZBLTJiVaKNNxmCPAiNIooqBLKYAbAOT8oPUnZ5teUjDNWnYxBLtK0ZVGxgnpBS0zQdFnyOUBpUnUtEWl5Kxk1oYyLViH+GcRy284ImWNQGKYQ58hyERWSahPaUoBLU35Q1uq9ZKioKSkkB0qVkKZAbxNQzgq+V1ktPQi5pRk9YtCVKUXBIqEigzyfPxi2JlJ4/wAx+sVboRanTMlEk9WewRmUaO22UWUqH5j9+EXilRKzZSH7ytNTGlJP5j6fSIpqu0k4hUtprlErHceX6wUZnRds67tEci0YgcnBYioYjSMKzwhPeNo/DzBOIOBTImtkHomZ4Gh4QWnsCHoXw9Y1jHEQMLSnjHaZ6TrBoxDb1h5LH/NHqFQwURCa+FACSaUnS/UkfOGHWVOzD5+UL5ATON4yIxOG/tG4bqbAnsNTMLADG38qUg+rwelAzML+j6nkIUoHEvFMP/cUVAeREM0nZPnDKhTl9o2ytvOOZM4qWWLJTTmrXwA9+ESqwjnxMYJiAXqRE3VJ1UfNvaAlLb8vh9mIJtqWaIKRzBV9IWwDIyZTVD+ZMRLCWog+3vCcSJxLrnKA4JA/qPygyXZpYz7XFam+TQLCZNno06sc1OX8IBnzRMpLw0IJ7z0OQ8s94DvG78asQnoDaY6DwSAH5Rq67Mt1J/ESySg1SFk0YvWkHILGU84MSlFIGJhUVf7846BCgFJLv5RWL0uOZPQSCghJGHC4xKX2iDiyZ8+Md9E0zZR6paeyHGfdLv5Vg1ZlKmWWV4iJ1EAV9d4jXmI4Ut3ZxuYm0W3kCYqUVbQq6YW5cpEsId1qqwc024wyXa+8hFGBOLUlnp9YQX9aMRs6h8ExGr8NeUUiqROck2NrROTMUmYnETgSX2Da7GJZpJl4kntMTlzy8YQSLzMmZMs6ieqJxJr3Xd/B4Pu69ZZQteNJSkgADbRhmY15okefWlZmLUpRckufGkRBDERI7qXs58j9iNKrEqK2cpluWFTxhlOu1Ql4xkHceIT5OoQvSrCeO8WyVaJcwITqqVMMwClXSfl6QKNZdeitllypCFSgBjSFEk1L1Y8obKnqGlOBhL0dWBIlg1OFuFKQ1VMbaLUBMit84qQrsqcVFBpX2iWz2kKSC2fA55aRkxbZlgdvvKBrHglgpchjTRxQjWFr8h7tBM1YLgHCSNi44sYHkzUzUqQsBx2VpNQQdQ+aT9RmInmSsYFSlQ7qtQfmNxrAsxRJxAftpXeSPjQrMDcFnSdw28Fgolu+XhBl4nwUD54S+F9XDM+rPrBKBiGQfUcYCtKkqwzUqcAMSNAoBQJ3o1DvElktQMzq1gBRDtopslJ3BHk0a6warQHfsrsy/wD5ZWXP1g7qyCHL5jUPr8oE6SyiiSFhsKZiFkPoFdpvfzhnbLKAHyZjnt+kZPIGab7cRkRqB4+cZDUwGpUtgEigAA8BQRlrtJloKg5LUoGc0GfGOfxIlh1EVzgeZO69SMCwUjtnRiKDPxialgNEqVGWgBRSnckjM5nbOFNrtkouyytQ0GXoINtlyImKxKVNVXIMA22USz+rQwICE6ADLyhXfk38E6Js0nJYHBIB81F4JkrW+U0/x/IJhhZZ6CWEwqrQGsMkK1pwYCNGK8GsSlz8Jy1WxEcolJUf8MHclyB4lnhtOlF3dv4XJgdVkKu8otDdcmIUWeQn4kpPFvnBdmQMRYIdtg/GB0XdJSXJ8c/fSBxapSZhUlUxRALhkhNA+z6Q/gXyEBTJQKVdRwhhnt5QjTNZUxQzdw2xENL0XgloWzOgJbNiakccor6HUpZyFP6f1jWBlmVMeWFa1fgQ3yMI7xtpxpTkHIPGhjf95ABcutQkjmksfQ+kKr3m4VvsoQn7HbxQZa55StOHNwW4aiFV6p7KgNDiHgRBF6zKJI3b0f5RzOAmS86sUn+Kofxh7J0VrpQt1IOigfl9YEslqwypg+J0FJ2zf0EbvicTgSfhH6H0AgAZcISWx1o6SpjEk5P6cYyQQoYTQ6H0Y8Dvp5xuqQX0oRqNMoVMLOpYpyiWXaCidiejseRDEesD4sJzxJfMaj5FoYpkJoVd0k1dmYCozctVo3kx6F0POOTheqSQzeI9D6RZJtnDO52DUik9CJ7lQSp0oFTVy74R4NFqWhawFKV2N9R4RSNtCtpMLkWcF3W+4ObeB9YWptHVzVIX2hhdKtwn5sfSNLtKUKZOtMRqVZ04cBC+9llScQNU5UyensY0lWQp2WBVoZJISaVpCq/FKwpnSweslF2/Mg95B338IEstpUcJB72WoPDnwhhY1L7jF05O/dPPlDNJo1tMilWgVI/w5qcaefeUn1J/m2iSwzEzpSVD/ElFSUnigsz6g0gS02Vv2RZIKsaGySVOkjiMRdtlERH0UQpMpbpL9at+YYH1ETr8g9qQ7vFfWSJmoMskPXRx6xuzWjrJZxAYu6obFvYggjnAsicwmIZVCf5VuR6uPCA/x3VTJa2ITMSlC+BDMrwdvHhBarIE7wPZSnSDWoBod4yK3bekxkTFS+rKsJNQQKK7Q00BaMjdw9SW+pi1EfswlycJNS2p4f8AEF9H5gK1AuVYAX8SkezwEbU8uZOnd4jsgUYPQU4tXhEfR5bqmKSoAMlAKqUTUsOZhFJM1UW2ZND4aOdNW1jiZICu8ArgYBsliJUZh1DJfPDmVHiT6AcYNQdDXjD1YDiQJQJCQl/CCFoR3sLb4S3pA06yoV8TEeBH1gc2ZaahWIca+TQyQCW2z8QIlqZXH78IBl2SYXKixzZ3rDGWxGT8co2taEmpHnBoJzKsiiB2vKCJdmEt6AmpyGbZxzLtGLutwLiOLXZ1Kwstqdpyx8D8mhXgxW+k14CYpMsUCBVR/MaluWUAy0YZayTrTk0A9I7OtEzCVOAWHjr7+UBoKkABywzc/KFsDDR3yaOU5nSoNNsoHvlSSnFiqTlrT7EQyrcpJUcL4jppwhfaSVNQ6wlhGYVilqANQEq/lI+sRCarSu/EbEfeUByQoDvNp+kSItPVgs5O8bv6B1FF8SnmFQYA6DQ7QGGHeHkfsQyt1pSsMxB3PtCybJIzEGwpYNlgX0OkMZEgTgEEtMylrNAsaS17K0CvA6MqUGYxyFmFYwyMgBHVlQSoLqFODsXpRo6x4UlOIKBJYNQMcwrJ6UP1gtbWuQVn/wBxJDqOs2UKYjupOp2hOiT9/KMnYGXbo6tVimhKpasCz8SAHTmClRLKNRlTlF3thQs4VLwUcAsHctQPnHmlnvOdLAQOysDsuhieAfI7NDq60z55KZqySQlQo7B1AValQ7xeL9E6LYu5pbFy7hsy8QizJShUtdQysKtVBiSgv8QHmORhbZp6+sKCsuk9pzTLfjBV5zFiUsKyKTrtUEEZENSC8jI6ushUpBAwTAAFAh0qUmhCh4Z5844n3gpKgokjDRSDXsnNlfEkMDuNYXXfaVKWEqKSZoHB1pDAjQFQDZ5p4iGs+7FYClelQTooVz46HWETVBdo3fSgZYWk1SQuhzS4J9A/hA9lOCYsBXZWtRHBRGI+df5eML7SDIxS1EqSoHA1KHZ/UeW0Dy5ilIDKqQkE5spLMTxqIZVYLtFgm4saTors/wDkM+APnA1ukqXIYjIP5Z+kI5l5zMLrl91QdSC+EpNQoGoo+8PLitsspeimoRtnpy0gujKwGTfuFISpCVkBsRJctkcjpGRDaLMkqJCwA9Bn84yOPrP2WuPo7vO01CTkkYiNyrup9z4Q0uMEJ7LEV7L54WB4s8Vk4piyntFWIKLaPRPiAzQ8uybLkr7ZYBLUBLZbDhF+FeSUywm8lfEkNwpE0i3OB2Y5xoKAUh8ZYFtDV/JzAVos5CuyVB9jnzi4ltBcwImPUuM2JGf2fKN2a7cJcKLbPC9VpmSZiFUOMGWcqkdpL7fF5wYq9l5FIJ4A+8arN29jKZIxDP0+kaTZwMkjmA4hci9SRkX2b6wTLt6hmmNQbTDU2hKCyiED8zZ/SF0qehUxQmzMRDlHawobQsK4ubjKO5t4pSHP/EQSJ8mYqqAlq4sQ8sJzgUayuWuyJT1nWTak4ksnFm9H0aFc5IPxFs/ExaZtjAWSJRWncnKmwLEPWFU4IaomeL/SJyQU7EybQoCiyANGf5RGbSc1KfmlOfjWJJqUlRwpP34QFPlcEp8flCaNRJaDLKa0P7tPGF04oAoVPEpUkZl+UQTrSnRA94RjAk6uY+sQrlKIpUbPWJVTdIGW+hgoBiBQpUG2pkfHRqf8RzKkVr6kCsd9arUxtZJoc2odx9YJgmwyVylpWFIppiFQaEFqMRSHV1BUnrEgBUvCpYBSCkhnDkhztSKqmaQaFjwhrYbSpSTiUokJUmpJcKcj/cD5iDaWgUx1dtvQT/h9lOcs4lIc6sXAbhDqy3sgzCQoImFCUgGiOyVMHzSa60yrFdsVkm4PiDVIqw15PEku7FTSSKnC7V0OWb1eDb8Bigq0zFmatJSpChXWr8dQSM+HCGEmepacFS4Ic+TGOLpvdJHVzUDCKJJGLAAB+Zy3tHV5SxKLgOM1AZEfmDHMe3hBjL3savQPYhiHV4gFI7SVZ1IDf7sXlFns149YgE6hiGcff1im3XPT1hVotwA2ie77GDEEoW74UFWEvopVUnlUAxn7DSYXbUrXKCSXKHCeaHSxO9PaFFmnOB2mJSUgnLsv2T50202hlItZBWnR38Fa+YPnFdmTSlSkhinETzZ3bwMC9MFIcSLwSSSThmkMsZhZHZOW6WIOhB3IjRkIUEzEuldaDWpfE3tCjClLKSasak0JFQDs4pwg2TakjtAtXtDYH6Q1qhQpNolqDqQAdQN4yAZwkqJJVnxIjIen+hR90UDzVP8A9c+iVtDm/EATgwAdAfjUxkZCw0aQpsSyJiWJFTlSLXYVHGfOMjIr4YFtHHSRIwyqD/Gl/wBTe0SrSMSqDKMjImtjM4kHseJg2UXTWMjIPkyF1tSChTh/+Iol4pGI0jIyLeBJbJLvmqEtYCiOROucLxNU5qfM7RkZHNPYYnZWdzA80ZRkZEhwVqx1MHdjIyAwjO6bKhS+0hKqapB94G6S2dCCMCUp/wBIA9o3GROP+hnoQTBG5FZUzgpLcHd22jIyKMRA8zOGlwj9sBpT5RuMjMJZrbks61gno3kDrhV/XGRkXgaWis21Rxzv9SvV4dT1nqEFz8Q9o1GRo7MIbAo4U8CG4Q4tJdE3/T/4n6RkZGloIktU9VO0qoGpiFA7PjGRkTQXsnahHH6x3aB/UflGRkZmRpvnGRkZDgP/2Q=="/>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64" name="Picture 16" descr="http://t3.gstatic.com/images?q=tbn:ANd9GcR5FUoZaJC0CVNPP4BUpssLJBgqpESGWeoSDainKmqeSb3WLn3BF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6" y="3212976"/>
            <a:ext cx="3103512" cy="3355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69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64"/>
                                        </p:tgtEl>
                                        <p:attrNameLst>
                                          <p:attrName>style.visibility</p:attrName>
                                        </p:attrNameLst>
                                      </p:cBhvr>
                                      <p:to>
                                        <p:strVal val="visible"/>
                                      </p:to>
                                    </p:set>
                                    <p:animEffect transition="in" filter="wheel(1)">
                                      <p:cBhvr>
                                        <p:cTn id="12" dur="2000"/>
                                        <p:tgtEl>
                                          <p:spTgt spid="20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652120" cy="6264696"/>
          </a:xfrm>
          <a:solidFill>
            <a:schemeClr val="accent4">
              <a:lumMod val="20000"/>
              <a:lumOff val="80000"/>
            </a:schemeClr>
          </a:solidFill>
        </p:spPr>
        <p:txBody>
          <a:bodyPr>
            <a:normAutofit fontScale="92500" lnSpcReduction="10000"/>
          </a:bodyPr>
          <a:lstStyle/>
          <a:p>
            <a:pPr marL="0" indent="0" algn="ctr">
              <a:buNone/>
            </a:pPr>
            <a:r>
              <a:rPr lang="es-CO" dirty="0" smtClean="0"/>
              <a:t>Durante </a:t>
            </a:r>
            <a:r>
              <a:rPr lang="es-CO" dirty="0"/>
              <a:t>treinta años esta mujer había estado atesorando las evidencias de que Jesús era el Hijo de Dios, el Salvador prometido del mundo.  José había muerto y ella no tenía a nadie en quien confiar los pensamientos que guardaba en su corazón.  </a:t>
            </a:r>
            <a:endParaRPr lang="es-CO" dirty="0" smtClean="0"/>
          </a:p>
          <a:p>
            <a:pPr marL="0" indent="0" algn="ctr">
              <a:buNone/>
            </a:pPr>
            <a:r>
              <a:rPr lang="es-CO" dirty="0" smtClean="0"/>
              <a:t>Había </a:t>
            </a:r>
            <a:r>
              <a:rPr lang="es-CO" dirty="0"/>
              <a:t>vacilado entre la esperanza y las dudas que la dejaban confundida, pero siempre creía, con mayor </a:t>
            </a:r>
            <a:r>
              <a:rPr lang="es-CO" dirty="0" smtClean="0"/>
              <a:t> </a:t>
            </a:r>
            <a:r>
              <a:rPr lang="es-CO" dirty="0"/>
              <a:t>seguridad, que su hijo era en realidad el </a:t>
            </a:r>
            <a:r>
              <a:rPr lang="es-CO" dirty="0" smtClean="0"/>
              <a:t>Prometido</a:t>
            </a:r>
          </a:p>
          <a:p>
            <a:pPr marL="0" indent="0" algn="ctr">
              <a:buNone/>
            </a:pPr>
            <a:r>
              <a:rPr lang="es-CO" dirty="0" smtClean="0"/>
              <a:t> </a:t>
            </a:r>
            <a:r>
              <a:rPr lang="es-CO" dirty="0">
                <a:solidFill>
                  <a:srgbClr val="FF0000"/>
                </a:solidFill>
              </a:rPr>
              <a:t>(2 SP 99-100).</a:t>
            </a:r>
          </a:p>
          <a:p>
            <a:endParaRPr lang="es-CO" dirty="0"/>
          </a:p>
        </p:txBody>
      </p:sp>
      <p:pic>
        <p:nvPicPr>
          <p:cNvPr id="3074" name="Picture 2" descr="http://t3.gstatic.com/images?q=tbn:ANd9GcRK013wh2vj7bp1ry5MEaJ6MUp7PNB1HDcbw6aWATk2nlfZvyj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4664"/>
            <a:ext cx="3024336" cy="230425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24128" y="2733958"/>
            <a:ext cx="3419872" cy="4093428"/>
          </a:xfrm>
          <a:prstGeom prst="rect">
            <a:avLst/>
          </a:prstGeom>
        </p:spPr>
        <p:txBody>
          <a:bodyPr wrap="square">
            <a:spAutoFit/>
          </a:bodyPr>
          <a:lstStyle/>
          <a:p>
            <a:pPr algn="ctr"/>
            <a:r>
              <a:rPr lang="es-CO" sz="2000" b="1" dirty="0" smtClean="0">
                <a:solidFill>
                  <a:srgbClr val="FF0000"/>
                </a:solidFill>
              </a:rPr>
              <a:t>Juan había </a:t>
            </a:r>
            <a:r>
              <a:rPr lang="es-CO" sz="2000" b="1" dirty="0">
                <a:solidFill>
                  <a:srgbClr val="FF0000"/>
                </a:solidFill>
              </a:rPr>
              <a:t>buscado a María en su hogar y le había contado lo que sucedió cuando se encontró con Jesús, como también el acontecimiento de su bautismo cuando se oyó la voz de </a:t>
            </a:r>
            <a:r>
              <a:rPr lang="es-CO" sz="2000" b="1" dirty="0" smtClean="0">
                <a:solidFill>
                  <a:srgbClr val="FF0000"/>
                </a:solidFill>
              </a:rPr>
              <a:t>Dios de decía: «Este es mi Hijo amado, en quien me complazco», </a:t>
            </a:r>
            <a:r>
              <a:rPr lang="es-CO" sz="2000" b="1" dirty="0">
                <a:solidFill>
                  <a:srgbClr val="FF0000"/>
                </a:solidFill>
              </a:rPr>
              <a:t>y que el profeta Juan había señalado a Cristo, diciendo: "He aquí el Cordero de Dios, que quita el pecado del mundo"</a:t>
            </a:r>
          </a:p>
        </p:txBody>
      </p:sp>
    </p:spTree>
    <p:extLst>
      <p:ext uri="{BB962C8B-B14F-4D97-AF65-F5344CB8AC3E}">
        <p14:creationId xmlns:p14="http://schemas.microsoft.com/office/powerpoint/2010/main" val="3111409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lgn="ctr">
              <a:buNone/>
            </a:pPr>
            <a:endParaRPr lang="es-CO" dirty="0" smtClean="0"/>
          </a:p>
          <a:p>
            <a:pPr marL="0" indent="0" algn="ctr">
              <a:buNone/>
            </a:pPr>
            <a:r>
              <a:rPr lang="es-CO" dirty="0" smtClean="0"/>
              <a:t>Note lo que dice </a:t>
            </a:r>
            <a:r>
              <a:rPr lang="es-CO" dirty="0" smtClean="0">
                <a:solidFill>
                  <a:srgbClr val="FF0000"/>
                </a:solidFill>
              </a:rPr>
              <a:t>Lucas 2:19</a:t>
            </a:r>
            <a:r>
              <a:rPr lang="es-CO" dirty="0" smtClean="0"/>
              <a:t>. Mas </a:t>
            </a:r>
            <a:r>
              <a:rPr lang="es-CO" dirty="0"/>
              <a:t>María </a:t>
            </a:r>
            <a:r>
              <a:rPr lang="es-CO" i="1" u="sng" dirty="0"/>
              <a:t>guardaba</a:t>
            </a:r>
            <a:r>
              <a:rPr lang="es-CO" dirty="0"/>
              <a:t> </a:t>
            </a:r>
            <a:r>
              <a:rPr lang="es-CO" i="1" dirty="0"/>
              <a:t>todas estas cosas, </a:t>
            </a:r>
            <a:r>
              <a:rPr lang="es-CO" i="1" u="sng" dirty="0"/>
              <a:t>meditándolas</a:t>
            </a:r>
            <a:r>
              <a:rPr lang="es-CO" i="1" dirty="0"/>
              <a:t> en su corazón</a:t>
            </a:r>
            <a:r>
              <a:rPr lang="es-CO" i="1" dirty="0" smtClean="0"/>
              <a:t>. Esto sucedió el día del nacimiento de Jesús.</a:t>
            </a:r>
          </a:p>
          <a:p>
            <a:pPr marL="0" indent="0" algn="ctr">
              <a:buNone/>
            </a:pPr>
            <a:endParaRPr lang="es-CO" dirty="0"/>
          </a:p>
          <a:p>
            <a:pPr marL="0" indent="0" algn="ctr">
              <a:buNone/>
            </a:pPr>
            <a:r>
              <a:rPr lang="es-CO" dirty="0" smtClean="0"/>
              <a:t>Y el </a:t>
            </a:r>
            <a:r>
              <a:rPr lang="es-CO" dirty="0" smtClean="0">
                <a:solidFill>
                  <a:srgbClr val="FF0000"/>
                </a:solidFill>
              </a:rPr>
              <a:t>verso 51</a:t>
            </a:r>
            <a:r>
              <a:rPr lang="es-CO" dirty="0" smtClean="0"/>
              <a:t>.</a:t>
            </a:r>
            <a:r>
              <a:rPr lang="es-CO" dirty="0"/>
              <a:t> Y descendió con ellos, y vino a Nazaret, y estaba sujeto a ellos. </a:t>
            </a:r>
            <a:r>
              <a:rPr lang="es-CO" i="1" dirty="0"/>
              <a:t>Y su madre </a:t>
            </a:r>
            <a:r>
              <a:rPr lang="es-CO" i="1" u="sng" dirty="0"/>
              <a:t>guardaba</a:t>
            </a:r>
            <a:r>
              <a:rPr lang="es-CO" i="1" dirty="0"/>
              <a:t> todas estas cosas en su corazón</a:t>
            </a:r>
            <a:r>
              <a:rPr lang="es-CO" i="1" dirty="0" smtClean="0"/>
              <a:t>. Esto sucedió doce años después.</a:t>
            </a:r>
          </a:p>
          <a:p>
            <a:pPr marL="0" indent="0" algn="ctr">
              <a:buNone/>
            </a:pPr>
            <a:endParaRPr lang="es-CO" i="1" dirty="0"/>
          </a:p>
          <a:p>
            <a:pPr marL="0" indent="0" algn="ctr">
              <a:buNone/>
            </a:pPr>
            <a:r>
              <a:rPr lang="es-CO" i="1" dirty="0" smtClean="0"/>
              <a:t>Otras versiones lo traducen: «</a:t>
            </a:r>
            <a:r>
              <a:rPr lang="es-CO" i="1" u="sng" dirty="0" smtClean="0"/>
              <a:t>conservaba cuidadosamente».</a:t>
            </a:r>
            <a:r>
              <a:rPr lang="es-CO" dirty="0" smtClean="0"/>
              <a:t> NO se olvide que María era un ser humano y estaba aprendiendo de cada lesión que recibía concerniente a la vida de su Hijo, Jesús. </a:t>
            </a:r>
            <a:endParaRPr lang="es-CO" dirty="0"/>
          </a:p>
        </p:txBody>
      </p:sp>
    </p:spTree>
    <p:extLst>
      <p:ext uri="{BB962C8B-B14F-4D97-AF65-F5344CB8AC3E}">
        <p14:creationId xmlns:p14="http://schemas.microsoft.com/office/powerpoint/2010/main" val="3399530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6">
              <a:lumMod val="20000"/>
              <a:lumOff val="80000"/>
            </a:schemeClr>
          </a:solidFill>
        </p:spPr>
        <p:txBody>
          <a:bodyPr>
            <a:normAutofit fontScale="77500" lnSpcReduction="20000"/>
          </a:bodyPr>
          <a:lstStyle/>
          <a:p>
            <a:pPr marL="0" indent="0" algn="ctr">
              <a:buNone/>
            </a:pPr>
            <a:r>
              <a:rPr lang="es-CO" dirty="0" smtClean="0"/>
              <a:t>Las fiestas de boda por </a:t>
            </a:r>
            <a:r>
              <a:rPr lang="es-CO" dirty="0"/>
              <a:t>lo general, se realizaban en el hogar del novio y continuaban durante varios días</a:t>
            </a:r>
            <a:r>
              <a:rPr lang="es-CO" dirty="0">
                <a:solidFill>
                  <a:srgbClr val="FF0000"/>
                </a:solidFill>
              </a:rPr>
              <a:t> (DTG </a:t>
            </a:r>
            <a:r>
              <a:rPr lang="es-CO" dirty="0" smtClean="0">
                <a:solidFill>
                  <a:srgbClr val="FF0000"/>
                </a:solidFill>
              </a:rPr>
              <a:t>119-120)</a:t>
            </a:r>
            <a:r>
              <a:rPr lang="es-CO" dirty="0" smtClean="0"/>
              <a:t>. Y como los </a:t>
            </a:r>
            <a:r>
              <a:rPr lang="es-CO" dirty="0"/>
              <a:t>participantes eran parientes de José y de </a:t>
            </a:r>
            <a:r>
              <a:rPr lang="es-CO" dirty="0" smtClean="0"/>
              <a:t>María estos fueron invitados.</a:t>
            </a:r>
            <a:endParaRPr lang="es-CO" dirty="0"/>
          </a:p>
          <a:p>
            <a:endParaRPr lang="es-CO" dirty="0" smtClean="0"/>
          </a:p>
          <a:p>
            <a:pPr marL="0" indent="0" algn="ctr">
              <a:buNone/>
            </a:pPr>
            <a:r>
              <a:rPr lang="es-CO" dirty="0" smtClean="0"/>
              <a:t>La Biblia no dice porque razón se agotó el vino, pero debemos suponer que posiblemente habían transcurrido varios día de fiesta, o por la afluencia de más asistentes de los esperados a la fiesta, y por tal razón  este se agotó, Y como María había colaborado en los preparativos, «es </a:t>
            </a:r>
            <a:r>
              <a:rPr lang="es-CO" dirty="0"/>
              <a:t>evidente que los siervos recurrieron a María como quien tenía la responsabilidad de que hubiera más vino, pues aun el “maestresala” todavía no sabía que </a:t>
            </a:r>
            <a:r>
              <a:rPr lang="es-CO" dirty="0" smtClean="0"/>
              <a:t>faltaba» </a:t>
            </a:r>
            <a:r>
              <a:rPr lang="es-CO" dirty="0">
                <a:solidFill>
                  <a:srgbClr val="FF0000"/>
                </a:solidFill>
              </a:rPr>
              <a:t>(DTG 121)</a:t>
            </a:r>
            <a:r>
              <a:rPr lang="es-CO" dirty="0"/>
              <a:t>.</a:t>
            </a:r>
          </a:p>
          <a:p>
            <a:pPr algn="ctr"/>
            <a:endParaRPr lang="es-CO" dirty="0" smtClean="0"/>
          </a:p>
          <a:p>
            <a:pPr marL="0" indent="0" algn="ctr">
              <a:buNone/>
            </a:pPr>
            <a:r>
              <a:rPr lang="es-CO" dirty="0" smtClean="0"/>
              <a:t>Nota. Recordemos </a:t>
            </a:r>
            <a:r>
              <a:rPr lang="es-CO" dirty="0"/>
              <a:t>que la misión de María era mostrar a Jesús como la solución para todos los problema. Pues el ángel le había </a:t>
            </a:r>
            <a:r>
              <a:rPr lang="es-CO" dirty="0" smtClean="0"/>
              <a:t>dicho a José: </a:t>
            </a:r>
            <a:r>
              <a:rPr lang="es-CO" dirty="0"/>
              <a:t>«El salvará a su pueblo de sus pecados» </a:t>
            </a:r>
            <a:r>
              <a:rPr lang="es-CO" dirty="0">
                <a:solidFill>
                  <a:srgbClr val="FF0000"/>
                </a:solidFill>
              </a:rPr>
              <a:t>(Mat.2:21). </a:t>
            </a:r>
          </a:p>
          <a:p>
            <a:endParaRPr lang="es-CO" dirty="0"/>
          </a:p>
        </p:txBody>
      </p:sp>
    </p:spTree>
    <p:extLst>
      <p:ext uri="{BB962C8B-B14F-4D97-AF65-F5344CB8AC3E}">
        <p14:creationId xmlns:p14="http://schemas.microsoft.com/office/powerpoint/2010/main" val="2060884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762872" cy="5649491"/>
          </a:xfrm>
          <a:blipFill>
            <a:blip r:embed="rId2"/>
            <a:tile tx="0" ty="0" sx="100000" sy="100000" flip="none" algn="tl"/>
          </a:blipFill>
        </p:spPr>
        <p:txBody>
          <a:bodyPr/>
          <a:lstStyle/>
          <a:p>
            <a:pPr marL="0" indent="0" algn="ctr">
              <a:buNone/>
            </a:pPr>
            <a:endParaRPr lang="es-CO" dirty="0" smtClean="0"/>
          </a:p>
          <a:p>
            <a:pPr marL="0" indent="0" algn="ctr">
              <a:buNone/>
            </a:pPr>
            <a:r>
              <a:rPr lang="es-CO" dirty="0" smtClean="0"/>
              <a:t>Y al leer el desenlace de este acontecimiento descubrimos los beneficios de obedecer la orden de María: «</a:t>
            </a:r>
            <a:r>
              <a:rPr lang="es-CO" i="1" u="sng" dirty="0" smtClean="0"/>
              <a:t>haced todo lo que Él os diga</a:t>
            </a:r>
            <a:r>
              <a:rPr lang="es-CO" dirty="0" smtClean="0"/>
              <a:t>». Eso </a:t>
            </a:r>
            <a:r>
              <a:rPr lang="es-CO" dirty="0"/>
              <a:t>explica el que María acudiera a Jesús para </a:t>
            </a:r>
            <a:r>
              <a:rPr lang="es-CO" dirty="0" smtClean="0"/>
              <a:t>comunicarle </a:t>
            </a:r>
            <a:r>
              <a:rPr lang="es-CO" dirty="0"/>
              <a:t>lo que pasaba.</a:t>
            </a:r>
          </a:p>
          <a:p>
            <a:endParaRPr lang="es-CO" dirty="0"/>
          </a:p>
          <a:p>
            <a:endParaRPr lang="es-CO" dirty="0"/>
          </a:p>
        </p:txBody>
      </p:sp>
      <p:pic>
        <p:nvPicPr>
          <p:cNvPr id="1026" name="Picture 2" descr="http://t3.gstatic.com/images?q=tbn:ANd9GcSDl6rkc9LmamnfwqXW1Gubfq5uY3cuxoudSccZejYAeiKlFuh4s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556792"/>
            <a:ext cx="3600400" cy="31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4109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440160"/>
          </a:xfrm>
        </p:spPr>
        <p:txBody>
          <a:bodyPr>
            <a:normAutofit/>
          </a:bodyPr>
          <a:lstStyle/>
          <a:p>
            <a:pPr marL="0" indent="0" algn="ctr">
              <a:buNone/>
            </a:pPr>
            <a:r>
              <a:rPr lang="es-CO" dirty="0" smtClean="0"/>
              <a:t>Además</a:t>
            </a:r>
            <a:r>
              <a:rPr lang="es-CO" dirty="0"/>
              <a:t>, esta historia nos revela </a:t>
            </a:r>
            <a:r>
              <a:rPr lang="es-CO" dirty="0" smtClean="0"/>
              <a:t>tres </a:t>
            </a:r>
            <a:r>
              <a:rPr lang="es-CO" dirty="0"/>
              <a:t>cosas hermosas sobre la fe que María tenía en Jesús</a:t>
            </a:r>
            <a:r>
              <a:rPr lang="es-CO" dirty="0" smtClean="0"/>
              <a:t>.</a:t>
            </a:r>
            <a:endParaRPr lang="es-CO" dirty="0"/>
          </a:p>
        </p:txBody>
      </p:sp>
      <p:sp>
        <p:nvSpPr>
          <p:cNvPr id="2" name="1 Rectángulo"/>
          <p:cNvSpPr/>
          <p:nvPr/>
        </p:nvSpPr>
        <p:spPr>
          <a:xfrm>
            <a:off x="395536" y="2044005"/>
            <a:ext cx="4572000" cy="4093428"/>
          </a:xfrm>
          <a:prstGeom prst="rect">
            <a:avLst/>
          </a:prstGeom>
        </p:spPr>
        <p:txBody>
          <a:bodyPr>
            <a:spAutoFit/>
          </a:bodyPr>
          <a:lstStyle/>
          <a:p>
            <a:pPr algn="ctr"/>
            <a:r>
              <a:rPr lang="es-CO" sz="3600" dirty="0"/>
              <a:t>(</a:t>
            </a:r>
            <a:r>
              <a:rPr lang="es-CO" sz="4400" b="1" dirty="0">
                <a:solidFill>
                  <a:srgbClr val="FF0000"/>
                </a:solidFill>
              </a:rPr>
              <a:t>1</a:t>
            </a:r>
            <a:r>
              <a:rPr lang="es-CO" sz="3600" dirty="0"/>
              <a:t>) Ella sabía que Jesús era el Hijo de Dios, pues sin «haber conocido varón</a:t>
            </a:r>
            <a:r>
              <a:rPr lang="es-CO" sz="3600" dirty="0" smtClean="0"/>
              <a:t>», había </a:t>
            </a:r>
            <a:r>
              <a:rPr lang="es-CO" sz="3600" dirty="0"/>
              <a:t>sido engendrado en su vientre por el Espíritu Santo.</a:t>
            </a:r>
          </a:p>
        </p:txBody>
      </p:sp>
      <p:pic>
        <p:nvPicPr>
          <p:cNvPr id="2050" name="Picture 2" descr="http://t1.gstatic.com/images?q=tbn:ANd9GcTxCKP78ZD6q-Sa3Z99pgQBDGbaK7lpaV-_ydTLAXTRauvowqRcc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7536" y="2204864"/>
            <a:ext cx="3780928" cy="3932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randombar(horizont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728192"/>
          </a:xfrm>
        </p:spPr>
        <p:txBody>
          <a:bodyPr>
            <a:normAutofit fontScale="92500" lnSpcReduction="20000"/>
          </a:bodyPr>
          <a:lstStyle/>
          <a:p>
            <a:pPr marL="0" indent="0" algn="ctr">
              <a:buNone/>
            </a:pPr>
            <a:r>
              <a:rPr lang="es-CO" dirty="0"/>
              <a:t>(</a:t>
            </a:r>
            <a:r>
              <a:rPr lang="es-CO" sz="3900" b="1" dirty="0">
                <a:solidFill>
                  <a:srgbClr val="FF0000"/>
                </a:solidFill>
              </a:rPr>
              <a:t>2</a:t>
            </a:r>
            <a:r>
              <a:rPr lang="es-CO" dirty="0"/>
              <a:t>) Instintivamente María acudía a Jesús cuando surgían problemas. Conocía a su Hijo. Él estuvo en el hogar familiar hasta los treinta años, y todo ese tiempo Jesús y María compartieron la vida</a:t>
            </a:r>
            <a:r>
              <a:rPr lang="es-CO" dirty="0" smtClean="0"/>
              <a:t>.</a:t>
            </a:r>
          </a:p>
        </p:txBody>
      </p:sp>
      <p:sp>
        <p:nvSpPr>
          <p:cNvPr id="4" name="3 Rectángulo"/>
          <p:cNvSpPr/>
          <p:nvPr/>
        </p:nvSpPr>
        <p:spPr>
          <a:xfrm>
            <a:off x="251520" y="2204864"/>
            <a:ext cx="5328592" cy="4524315"/>
          </a:xfrm>
          <a:prstGeom prst="rect">
            <a:avLst/>
          </a:prstGeom>
        </p:spPr>
        <p:txBody>
          <a:bodyPr wrap="square">
            <a:spAutoFit/>
          </a:bodyPr>
          <a:lstStyle/>
          <a:p>
            <a:pPr algn="ctr"/>
            <a:r>
              <a:rPr lang="es-CO" dirty="0"/>
              <a:t> </a:t>
            </a:r>
            <a:r>
              <a:rPr lang="es-CO" sz="2400" dirty="0"/>
              <a:t>Hay una antigua leyenda que nos cuenta algo de cuando Jesús era un niño pequeño en el hogar de Nazaret. Nos dice que en aquellos días, cuando la gente estaba cansada o preocupada o disgustada, decía: «Vamos a ver al niño de María.» E iban, y veían a Jesús, y se les disipaban los problemas. Todavía sigue siendo verdad que los que conocen íntimamente a Jesús acuden a Él cuando se encuentran en algún apuro... y Él nunca les falla.</a:t>
            </a:r>
          </a:p>
        </p:txBody>
      </p:sp>
      <p:pic>
        <p:nvPicPr>
          <p:cNvPr id="3074" name="Picture 2" descr="http://1.bp.blogspot.com/_pDQVMQbyfHg/TDMUYcl2nYI/AAAAAAAAA94/mL_XRnBImBw/s1600/Jos%C3%A9+en+tall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204865"/>
            <a:ext cx="3321993" cy="226215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487332" y="4365104"/>
            <a:ext cx="3684836" cy="2246769"/>
          </a:xfrm>
          <a:prstGeom prst="rect">
            <a:avLst/>
          </a:prstGeom>
        </p:spPr>
        <p:txBody>
          <a:bodyPr wrap="square">
            <a:spAutoFit/>
          </a:bodyPr>
          <a:lstStyle/>
          <a:p>
            <a:pPr algn="ctr"/>
            <a:r>
              <a:rPr lang="es-CO" sz="2000" b="1" dirty="0">
                <a:solidFill>
                  <a:srgbClr val="FF0000"/>
                </a:solidFill>
              </a:rPr>
              <a:t>La gente de Nazaret, eran atraídos al hogar de José y María para para ver a Jesús, </a:t>
            </a:r>
            <a:r>
              <a:rPr lang="es-CO" sz="2000" b="1" dirty="0" smtClean="0">
                <a:solidFill>
                  <a:srgbClr val="FF0000"/>
                </a:solidFill>
              </a:rPr>
              <a:t>observe como </a:t>
            </a:r>
            <a:r>
              <a:rPr lang="es-CO" sz="2000" b="1" dirty="0">
                <a:solidFill>
                  <a:srgbClr val="FF0000"/>
                </a:solidFill>
              </a:rPr>
              <a:t>Dios utilizaba los problemas de la gente para que se </a:t>
            </a:r>
            <a:r>
              <a:rPr lang="es-CO" sz="2000" b="1" dirty="0" smtClean="0">
                <a:solidFill>
                  <a:srgbClr val="FF0000"/>
                </a:solidFill>
              </a:rPr>
              <a:t>relacionaran </a:t>
            </a:r>
            <a:r>
              <a:rPr lang="es-CO" sz="2000" b="1" dirty="0">
                <a:solidFill>
                  <a:srgbClr val="FF0000"/>
                </a:solidFill>
              </a:rPr>
              <a:t>con su Hijo, y aprendieran de Él.  </a:t>
            </a:r>
          </a:p>
        </p:txBody>
      </p:sp>
    </p:spTree>
    <p:extLst>
      <p:ext uri="{BB962C8B-B14F-4D97-AF65-F5344CB8AC3E}">
        <p14:creationId xmlns:p14="http://schemas.microsoft.com/office/powerpoint/2010/main" val="351508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520279"/>
          </a:xfrm>
        </p:spPr>
        <p:txBody>
          <a:bodyPr>
            <a:normAutofit fontScale="85000" lnSpcReduction="20000"/>
          </a:bodyPr>
          <a:lstStyle/>
          <a:p>
            <a:pPr marL="0" indent="0" algn="ctr">
              <a:buNone/>
            </a:pPr>
            <a:r>
              <a:rPr lang="es-CO" dirty="0" smtClean="0"/>
              <a:t>(</a:t>
            </a:r>
            <a:r>
              <a:rPr lang="es-CO" sz="3800" b="1" dirty="0">
                <a:solidFill>
                  <a:srgbClr val="FF0000"/>
                </a:solidFill>
              </a:rPr>
              <a:t>3</a:t>
            </a:r>
            <a:r>
              <a:rPr lang="es-CO" dirty="0" smtClean="0"/>
              <a:t>) </a:t>
            </a:r>
            <a:r>
              <a:rPr lang="es-CO" dirty="0"/>
              <a:t>Aun cuando María no sabía lo que Jesús iba a hacer, aun cuando parecía que no le había hecho caso, todavía María creía tanto en Él que se dirigió a los servidores y les dijo que hicieran lo que Jesús les dijera. María tenía la fe que puede confiar aun cuando no entiende. No sabía lo que iba a hacer Jesús, pero estaba segura de que lo que hiciera sería lo mejor. </a:t>
            </a:r>
          </a:p>
        </p:txBody>
      </p:sp>
      <p:sp>
        <p:nvSpPr>
          <p:cNvPr id="2" name="1 Rectángulo"/>
          <p:cNvSpPr/>
          <p:nvPr/>
        </p:nvSpPr>
        <p:spPr>
          <a:xfrm>
            <a:off x="2627784" y="2924944"/>
            <a:ext cx="3960440" cy="3785652"/>
          </a:xfrm>
          <a:prstGeom prst="rect">
            <a:avLst/>
          </a:prstGeom>
        </p:spPr>
        <p:txBody>
          <a:bodyPr wrap="square">
            <a:spAutoFit/>
          </a:bodyPr>
          <a:lstStyle/>
          <a:p>
            <a:pPr algn="ctr"/>
            <a:r>
              <a:rPr lang="es-CO" sz="2400" dirty="0"/>
              <a:t>En todas nuestras vidas hay momentos en los que no sabemos por dónde tirar. En todas nuestras vidas suceden cosas que no comprendemos y a las que no vemos ningún sentido. ¡Felices y las personas que, en tales casos, siguen confiando, aunque no puedan entender! </a:t>
            </a:r>
          </a:p>
        </p:txBody>
      </p:sp>
      <p:pic>
        <p:nvPicPr>
          <p:cNvPr id="4" name="Picture 2" descr="http://4.bp.blogspot.com/-s1qEHJk4juc/T7xpsWhoMXI/AAAAAAAABvo/YWaovJR8GVk/s1600/bodas+de+canaa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140968"/>
            <a:ext cx="2088232" cy="194421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t0.gstatic.com/images?q=tbn:ANd9GcQxYU5kxhSVD0eaB49MWj7wCK7pes9pVD59cgLhAmCJsJ1E3Nyv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3140968"/>
            <a:ext cx="1781175" cy="194421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0" y="5127779"/>
            <a:ext cx="2627784" cy="1569660"/>
          </a:xfrm>
          <a:prstGeom prst="rect">
            <a:avLst/>
          </a:prstGeom>
        </p:spPr>
        <p:txBody>
          <a:bodyPr wrap="square">
            <a:spAutoFit/>
          </a:bodyPr>
          <a:lstStyle/>
          <a:p>
            <a:pPr algn="ctr"/>
            <a:r>
              <a:rPr lang="es-CO" sz="2400" dirty="0">
                <a:solidFill>
                  <a:srgbClr val="FF0000"/>
                </a:solidFill>
              </a:rPr>
              <a:t>Cual </a:t>
            </a:r>
            <a:r>
              <a:rPr lang="es-CO" sz="2400" dirty="0" smtClean="0">
                <a:solidFill>
                  <a:srgbClr val="FF0000"/>
                </a:solidFill>
              </a:rPr>
              <a:t>fácil resolvió </a:t>
            </a:r>
            <a:r>
              <a:rPr lang="es-CO" sz="2400" dirty="0">
                <a:solidFill>
                  <a:srgbClr val="FF0000"/>
                </a:solidFill>
              </a:rPr>
              <a:t>Jesús el problema, </a:t>
            </a:r>
            <a:r>
              <a:rPr lang="es-CO" sz="2400" dirty="0" smtClean="0">
                <a:solidFill>
                  <a:srgbClr val="FF0000"/>
                </a:solidFill>
              </a:rPr>
              <a:t>convirtió </a:t>
            </a:r>
            <a:r>
              <a:rPr lang="es-CO" sz="2400" dirty="0">
                <a:solidFill>
                  <a:srgbClr val="FF0000"/>
                </a:solidFill>
              </a:rPr>
              <a:t>el agua en vino. Y ya</a:t>
            </a:r>
          </a:p>
        </p:txBody>
      </p:sp>
      <p:sp>
        <p:nvSpPr>
          <p:cNvPr id="6" name="5 Rectángulo"/>
          <p:cNvSpPr/>
          <p:nvPr/>
        </p:nvSpPr>
        <p:spPr>
          <a:xfrm>
            <a:off x="6588224" y="5127779"/>
            <a:ext cx="2555776" cy="1477328"/>
          </a:xfrm>
          <a:prstGeom prst="rect">
            <a:avLst/>
          </a:prstGeom>
        </p:spPr>
        <p:txBody>
          <a:bodyPr wrap="square">
            <a:spAutoFit/>
          </a:bodyPr>
          <a:lstStyle/>
          <a:p>
            <a:pPr algn="ctr"/>
            <a:r>
              <a:rPr lang="es-CO" b="1" dirty="0">
                <a:solidFill>
                  <a:srgbClr val="FF0000"/>
                </a:solidFill>
              </a:rPr>
              <a:t>Jesús te ama, ese problema que te aqueja, Él lo puede arreglar</a:t>
            </a:r>
            <a:r>
              <a:rPr lang="es-CO" b="1" dirty="0" smtClean="0">
                <a:solidFill>
                  <a:srgbClr val="FF0000"/>
                </a:solidFill>
              </a:rPr>
              <a:t>. Como  lo hizo con el problema de María.</a:t>
            </a:r>
            <a:endParaRPr lang="es-CO" b="1" dirty="0">
              <a:solidFill>
                <a:srgbClr val="FF0000"/>
              </a:solidFill>
            </a:endParaRPr>
          </a:p>
        </p:txBody>
      </p:sp>
    </p:spTree>
    <p:extLst>
      <p:ext uri="{BB962C8B-B14F-4D97-AF65-F5344CB8AC3E}">
        <p14:creationId xmlns:p14="http://schemas.microsoft.com/office/powerpoint/2010/main" val="1409172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fltVal val="0"/>
                                          </p:val>
                                        </p:tav>
                                        <p:tav tm="100000">
                                          <p:val>
                                            <p:strVal val="#ppt_w"/>
                                          </p:val>
                                        </p:tav>
                                      </p:tavLst>
                                    </p:anim>
                                    <p:anim calcmode="lin" valueType="num">
                                      <p:cBhvr>
                                        <p:cTn id="23" dur="1000" fill="hold"/>
                                        <p:tgtEl>
                                          <p:spTgt spid="5"/>
                                        </p:tgtEl>
                                        <p:attrNameLst>
                                          <p:attrName>ppt_h</p:attrName>
                                        </p:attrNameLst>
                                      </p:cBhvr>
                                      <p:tavLst>
                                        <p:tav tm="0">
                                          <p:val>
                                            <p:fltVal val="0"/>
                                          </p:val>
                                        </p:tav>
                                        <p:tav tm="100000">
                                          <p:val>
                                            <p:strVal val="#ppt_h"/>
                                          </p:val>
                                        </p:tav>
                                      </p:tavLst>
                                    </p:anim>
                                    <p:anim calcmode="lin" valueType="num">
                                      <p:cBhvr>
                                        <p:cTn id="24" dur="1000" fill="hold"/>
                                        <p:tgtEl>
                                          <p:spTgt spid="5"/>
                                        </p:tgtEl>
                                        <p:attrNameLst>
                                          <p:attrName>style.rotation</p:attrName>
                                        </p:attrNameLst>
                                      </p:cBhvr>
                                      <p:tavLst>
                                        <p:tav tm="0">
                                          <p:val>
                                            <p:fltVal val="90"/>
                                          </p:val>
                                        </p:tav>
                                        <p:tav tm="100000">
                                          <p:val>
                                            <p:fltVal val="0"/>
                                          </p:val>
                                        </p:tav>
                                      </p:tavLst>
                                    </p:anim>
                                    <p:animEffect transition="in" filter="fade">
                                      <p:cBhvr>
                                        <p:cTn id="25" dur="1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1000" fill="hold"/>
                                        <p:tgtEl>
                                          <p:spTgt spid="4098"/>
                                        </p:tgtEl>
                                        <p:attrNameLst>
                                          <p:attrName>ppt_w</p:attrName>
                                        </p:attrNameLst>
                                      </p:cBhvr>
                                      <p:tavLst>
                                        <p:tav tm="0">
                                          <p:val>
                                            <p:fltVal val="0"/>
                                          </p:val>
                                        </p:tav>
                                        <p:tav tm="100000">
                                          <p:val>
                                            <p:strVal val="#ppt_w"/>
                                          </p:val>
                                        </p:tav>
                                      </p:tavLst>
                                    </p:anim>
                                    <p:anim calcmode="lin" valueType="num">
                                      <p:cBhvr>
                                        <p:cTn id="31" dur="1000" fill="hold"/>
                                        <p:tgtEl>
                                          <p:spTgt spid="4098"/>
                                        </p:tgtEl>
                                        <p:attrNameLst>
                                          <p:attrName>ppt_h</p:attrName>
                                        </p:attrNameLst>
                                      </p:cBhvr>
                                      <p:tavLst>
                                        <p:tav tm="0">
                                          <p:val>
                                            <p:fltVal val="0"/>
                                          </p:val>
                                        </p:tav>
                                        <p:tav tm="100000">
                                          <p:val>
                                            <p:strVal val="#ppt_h"/>
                                          </p:val>
                                        </p:tav>
                                      </p:tavLst>
                                    </p:anim>
                                    <p:anim calcmode="lin" valueType="num">
                                      <p:cBhvr>
                                        <p:cTn id="32" dur="1000" fill="hold"/>
                                        <p:tgtEl>
                                          <p:spTgt spid="4098"/>
                                        </p:tgtEl>
                                        <p:attrNameLst>
                                          <p:attrName>style.rotation</p:attrName>
                                        </p:attrNameLst>
                                      </p:cBhvr>
                                      <p:tavLst>
                                        <p:tav tm="0">
                                          <p:val>
                                            <p:fltVal val="90"/>
                                          </p:val>
                                        </p:tav>
                                        <p:tav tm="100000">
                                          <p:val>
                                            <p:fltVal val="0"/>
                                          </p:val>
                                        </p:tav>
                                      </p:tavLst>
                                    </p:anim>
                                    <p:animEffect transition="in" filter="fade">
                                      <p:cBhvr>
                                        <p:cTn id="33" dur="1000"/>
                                        <p:tgtEl>
                                          <p:spTgt spid="4098"/>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fltVal val="0"/>
                                          </p:val>
                                        </p:tav>
                                        <p:tav tm="100000">
                                          <p:val>
                                            <p:strVal val="#ppt_w"/>
                                          </p:val>
                                        </p:tav>
                                      </p:tavLst>
                                    </p:anim>
                                    <p:anim calcmode="lin" valueType="num">
                                      <p:cBhvr>
                                        <p:cTn id="39" dur="1000" fill="hold"/>
                                        <p:tgtEl>
                                          <p:spTgt spid="6"/>
                                        </p:tgtEl>
                                        <p:attrNameLst>
                                          <p:attrName>ppt_h</p:attrName>
                                        </p:attrNameLst>
                                      </p:cBhvr>
                                      <p:tavLst>
                                        <p:tav tm="0">
                                          <p:val>
                                            <p:fltVal val="0"/>
                                          </p:val>
                                        </p:tav>
                                        <p:tav tm="100000">
                                          <p:val>
                                            <p:strVal val="#ppt_h"/>
                                          </p:val>
                                        </p:tav>
                                      </p:tavLst>
                                    </p:anim>
                                    <p:anim calcmode="lin" valueType="num">
                                      <p:cBhvr>
                                        <p:cTn id="40" dur="1000" fill="hold"/>
                                        <p:tgtEl>
                                          <p:spTgt spid="6"/>
                                        </p:tgtEl>
                                        <p:attrNameLst>
                                          <p:attrName>style.rotation</p:attrName>
                                        </p:attrNameLst>
                                      </p:cBhvr>
                                      <p:tavLst>
                                        <p:tav tm="0">
                                          <p:val>
                                            <p:fltVal val="90"/>
                                          </p:val>
                                        </p:tav>
                                        <p:tav tm="100000">
                                          <p:val>
                                            <p:fltVal val="0"/>
                                          </p:val>
                                        </p:tav>
                                      </p:tavLst>
                                    </p:anim>
                                    <p:animEffect transition="in" filter="fade">
                                      <p:cBhvr>
                                        <p:cTn id="4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728192"/>
          </a:xfrm>
        </p:spPr>
        <p:txBody>
          <a:bodyPr>
            <a:normAutofit/>
          </a:bodyPr>
          <a:lstStyle/>
          <a:p>
            <a:pPr marL="0" indent="0" algn="ctr">
              <a:buNone/>
            </a:pPr>
            <a:r>
              <a:rPr lang="es-CO" sz="3500" b="1" i="1" dirty="0" smtClean="0">
                <a:solidFill>
                  <a:srgbClr val="FF0000"/>
                </a:solidFill>
              </a:rPr>
              <a:t>Con estas sencillas palabras de María dichas a los que «servían», «Haced </a:t>
            </a:r>
            <a:r>
              <a:rPr lang="es-CO" sz="3500" b="1" i="1" dirty="0">
                <a:solidFill>
                  <a:srgbClr val="FF0000"/>
                </a:solidFill>
              </a:rPr>
              <a:t>todo lo que él os </a:t>
            </a:r>
            <a:r>
              <a:rPr lang="es-CO" sz="3500" b="1" i="1" dirty="0" smtClean="0">
                <a:solidFill>
                  <a:srgbClr val="FF0000"/>
                </a:solidFill>
              </a:rPr>
              <a:t>diga», encontramos dos cosas:</a:t>
            </a:r>
          </a:p>
        </p:txBody>
      </p:sp>
      <p:sp>
        <p:nvSpPr>
          <p:cNvPr id="4" name="3 Rectángulo"/>
          <p:cNvSpPr/>
          <p:nvPr/>
        </p:nvSpPr>
        <p:spPr>
          <a:xfrm>
            <a:off x="0" y="2420888"/>
            <a:ext cx="5508104" cy="4278094"/>
          </a:xfrm>
          <a:prstGeom prst="rect">
            <a:avLst/>
          </a:prstGeom>
        </p:spPr>
        <p:txBody>
          <a:bodyPr wrap="square">
            <a:spAutoFit/>
          </a:bodyPr>
          <a:lstStyle/>
          <a:p>
            <a:pPr algn="ctr"/>
            <a:r>
              <a:rPr lang="es-CO" sz="3200" b="1" dirty="0">
                <a:solidFill>
                  <a:srgbClr val="FF0000"/>
                </a:solidFill>
              </a:rPr>
              <a:t>1</a:t>
            </a:r>
            <a:r>
              <a:rPr lang="es-CO" sz="2400" dirty="0"/>
              <a:t>). El porqué Dios la escogió para que fuera la madre del Jesús, nuestro Redentor, porque ella «hacía todo lo que Dios decía en su Palabra». </a:t>
            </a:r>
            <a:endParaRPr lang="es-CO" sz="2400" dirty="0" smtClean="0"/>
          </a:p>
          <a:p>
            <a:pPr algn="ctr"/>
            <a:endParaRPr lang="es-CO" sz="2400" dirty="0" smtClean="0"/>
          </a:p>
          <a:p>
            <a:pPr algn="ctr"/>
            <a:r>
              <a:rPr lang="es-CO" sz="2400" i="1" dirty="0" smtClean="0">
                <a:solidFill>
                  <a:srgbClr val="0070C0"/>
                </a:solidFill>
              </a:rPr>
              <a:t>Cuando </a:t>
            </a:r>
            <a:r>
              <a:rPr lang="es-CO" sz="2400" i="1" dirty="0">
                <a:solidFill>
                  <a:srgbClr val="0070C0"/>
                </a:solidFill>
              </a:rPr>
              <a:t>se cumplió el tiempo en que se debía cumplir la profecía para la venida del «Descendiente», habían quizá muchas doncellas esperando ser las elegidas, pero Dios escogió la que estuviera «Haciendo todo lo que Él decía» a María.</a:t>
            </a:r>
          </a:p>
        </p:txBody>
      </p:sp>
      <p:pic>
        <p:nvPicPr>
          <p:cNvPr id="5122" name="Picture 2" descr="http://t2.gstatic.com/images?q=tbn:ANd9GcTqDyn_hHSgyYr0G0dlP21U_LW2_HIkiOsQr1vomsFifv0HWB7KR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564904"/>
            <a:ext cx="2664296" cy="22905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652120" y="4855468"/>
            <a:ext cx="3491880" cy="1938992"/>
          </a:xfrm>
          <a:prstGeom prst="rect">
            <a:avLst/>
          </a:prstGeom>
        </p:spPr>
        <p:txBody>
          <a:bodyPr wrap="square">
            <a:spAutoFit/>
          </a:bodyPr>
          <a:lstStyle/>
          <a:p>
            <a:pPr algn="ctr"/>
            <a:r>
              <a:rPr lang="es-CO" sz="2400" dirty="0">
                <a:solidFill>
                  <a:srgbClr val="FF0000"/>
                </a:solidFill>
              </a:rPr>
              <a:t>Ella había aprendido que el secreto estaba en «escudriñar las Escrituras» y hacer lo Dios decía en ellas.</a:t>
            </a:r>
          </a:p>
        </p:txBody>
      </p:sp>
    </p:spTree>
    <p:extLst>
      <p:ext uri="{BB962C8B-B14F-4D97-AF65-F5344CB8AC3E}">
        <p14:creationId xmlns:p14="http://schemas.microsoft.com/office/powerpoint/2010/main" val="193584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5122"/>
                                        </p:tgtEl>
                                        <p:attrNameLst>
                                          <p:attrName>style.visibility</p:attrName>
                                        </p:attrNameLst>
                                      </p:cBhvr>
                                      <p:to>
                                        <p:strVal val="visible"/>
                                      </p:to>
                                    </p:set>
                                    <p:animEffect transition="in" filter="randombar(horizontal)">
                                      <p:cBhvr>
                                        <p:cTn id="25" dur="500"/>
                                        <p:tgtEl>
                                          <p:spTgt spid="5122"/>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randombar(horizontal)">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animEffect transition="in" filter="wipe(down)">
                                      <p:cBhvr>
                                        <p:cTn id="35"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554960" cy="3168352"/>
          </a:xfrm>
          <a:solidFill>
            <a:srgbClr val="FFC000"/>
          </a:solidFill>
        </p:spPr>
        <p:txBody>
          <a:bodyPr>
            <a:noAutofit/>
          </a:bodyPr>
          <a:lstStyle/>
          <a:p>
            <a:pPr marL="0" indent="0" algn="ctr">
              <a:buNone/>
            </a:pPr>
            <a:r>
              <a:rPr lang="es-CO" sz="2800" dirty="0" smtClean="0"/>
              <a:t>De la misma forma hoy, muchos están esperando la segunda venida de Cristo, pero Cristo dijo:</a:t>
            </a:r>
            <a:r>
              <a:rPr lang="es-CO" sz="2800" b="1" baseline="30000" dirty="0"/>
              <a:t> </a:t>
            </a:r>
            <a:r>
              <a:rPr lang="es-CO" sz="2800" b="1" baseline="30000" dirty="0" smtClean="0"/>
              <a:t> </a:t>
            </a:r>
            <a:r>
              <a:rPr lang="es-CO" sz="2800" dirty="0" smtClean="0"/>
              <a:t>«No </a:t>
            </a:r>
            <a:r>
              <a:rPr lang="es-CO" sz="2800" dirty="0"/>
              <a:t>todo el que me dice: </a:t>
            </a:r>
            <a:r>
              <a:rPr lang="es-CO" sz="2800" dirty="0" smtClean="0"/>
              <a:t>¡</a:t>
            </a:r>
            <a:r>
              <a:rPr lang="es-CO" sz="2800" dirty="0"/>
              <a:t>Señor, Señor</a:t>
            </a:r>
            <a:r>
              <a:rPr lang="es-CO" sz="2800" dirty="0" smtClean="0"/>
              <a:t>!, </a:t>
            </a:r>
            <a:r>
              <a:rPr lang="es-CO" sz="2800" dirty="0"/>
              <a:t>entrará en el reino de los cielos, sino el que </a:t>
            </a:r>
            <a:r>
              <a:rPr lang="es-CO" sz="2800" b="1" i="1" u="sng" dirty="0"/>
              <a:t>hace la voluntad de mi Padre que está en los </a:t>
            </a:r>
            <a:r>
              <a:rPr lang="es-CO" sz="2800" b="1" i="1" u="sng" dirty="0" smtClean="0"/>
              <a:t>cielos».</a:t>
            </a:r>
            <a:r>
              <a:rPr lang="es-CO" sz="2800" b="1" i="1" u="sng" baseline="30000" dirty="0"/>
              <a:t> </a:t>
            </a:r>
            <a:endParaRPr lang="es-CO" sz="2800" b="1" i="1" u="sng" dirty="0"/>
          </a:p>
        </p:txBody>
      </p:sp>
      <p:sp>
        <p:nvSpPr>
          <p:cNvPr id="2" name="1 Rectángulo"/>
          <p:cNvSpPr/>
          <p:nvPr/>
        </p:nvSpPr>
        <p:spPr>
          <a:xfrm>
            <a:off x="0" y="3903345"/>
            <a:ext cx="9144000" cy="2954655"/>
          </a:xfrm>
          <a:prstGeom prst="rect">
            <a:avLst/>
          </a:prstGeom>
          <a:solidFill>
            <a:srgbClr val="FFC000"/>
          </a:solidFill>
        </p:spPr>
        <p:txBody>
          <a:bodyPr wrap="square">
            <a:spAutoFit/>
          </a:bodyPr>
          <a:lstStyle/>
          <a:p>
            <a:pPr algn="ctr"/>
            <a:r>
              <a:rPr lang="es-CO" sz="2800" b="1" baseline="30000" dirty="0"/>
              <a:t>22 </a:t>
            </a:r>
            <a:r>
              <a:rPr lang="es-CO" sz="2800" dirty="0"/>
              <a:t>Muchos me dirán en aquel día:</a:t>
            </a:r>
            <a:r>
              <a:rPr lang="es-CO" sz="2800" baseline="30000" dirty="0"/>
              <a:t> </a:t>
            </a:r>
            <a:r>
              <a:rPr lang="es-CO" sz="2800" dirty="0"/>
              <a:t>"Señor, Señor, ¿no profetizamos en tu nombre, y en tu nombre echamos fuera demonios, y en tu nombre hicimos muchos milagros?« </a:t>
            </a:r>
            <a:r>
              <a:rPr lang="es-CO" sz="2800" b="1" baseline="30000" dirty="0"/>
              <a:t>23 </a:t>
            </a:r>
            <a:r>
              <a:rPr lang="es-CO" sz="2800" dirty="0"/>
              <a:t>Entonces les declararé: "Nunca os conocí. ¡Apartaos de mí, hacedores de maldad</a:t>
            </a:r>
            <a:r>
              <a:rPr lang="es-CO" sz="2800" dirty="0" smtClean="0"/>
              <a:t>!»</a:t>
            </a:r>
            <a:r>
              <a:rPr lang="es-CO" sz="2800" dirty="0"/>
              <a:t> Es decir: Desobedientes a mi Ley.</a:t>
            </a:r>
          </a:p>
          <a:p>
            <a:pPr algn="ctr"/>
            <a:r>
              <a:rPr lang="es-CO" sz="2800" dirty="0" smtClean="0">
                <a:solidFill>
                  <a:srgbClr val="FF0000"/>
                </a:solidFill>
              </a:rPr>
              <a:t>(</a:t>
            </a:r>
            <a:r>
              <a:rPr lang="es-CO" sz="2800" dirty="0">
                <a:solidFill>
                  <a:srgbClr val="FF0000"/>
                </a:solidFill>
              </a:rPr>
              <a:t>Mat.7:21-23). </a:t>
            </a:r>
          </a:p>
          <a:p>
            <a:endParaRPr lang="es-CO" dirty="0"/>
          </a:p>
        </p:txBody>
      </p:sp>
      <p:pic>
        <p:nvPicPr>
          <p:cNvPr id="1026" name="Picture 2" descr="http://t0.gstatic.com/images?q=tbn:ANd9GcRX9tfosFtAhWcn8WQWn2gUPEtNn19K7qOO-xFZSPE9pIr5LECp4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04664"/>
            <a:ext cx="2808312"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74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3384376"/>
          </a:xfrm>
        </p:spPr>
        <p:txBody>
          <a:bodyPr>
            <a:normAutofit fontScale="92500" lnSpcReduction="20000"/>
          </a:bodyPr>
          <a:lstStyle/>
          <a:p>
            <a:pPr marL="0" indent="0">
              <a:buNone/>
            </a:pPr>
            <a:r>
              <a:rPr lang="es-CO" dirty="0" smtClean="0"/>
              <a:t>Para ser favorecidos en su segunda venida debemos hacerle caso a María: «Hacer todo lo que Él nos diga». Y dijo Cristo: «solamente entrará </a:t>
            </a:r>
            <a:r>
              <a:rPr lang="es-CO" dirty="0"/>
              <a:t>en el reino de los cielos</a:t>
            </a:r>
            <a:r>
              <a:rPr lang="es-CO" dirty="0" smtClean="0"/>
              <a:t>, </a:t>
            </a:r>
            <a:r>
              <a:rPr lang="es-CO" dirty="0"/>
              <a:t>el que </a:t>
            </a:r>
            <a:r>
              <a:rPr lang="es-CO" b="1" i="1" u="sng" dirty="0"/>
              <a:t>hace la voluntad de mi Padre que está en los </a:t>
            </a:r>
            <a:r>
              <a:rPr lang="es-CO" b="1" i="1" u="sng" dirty="0" smtClean="0"/>
              <a:t>cielos».</a:t>
            </a:r>
          </a:p>
          <a:p>
            <a:endParaRPr lang="es-CO" b="1" i="1" u="sng" dirty="0"/>
          </a:p>
          <a:p>
            <a:pPr marL="0" indent="0" algn="ctr">
              <a:buNone/>
            </a:pPr>
            <a:r>
              <a:rPr lang="es-CO" sz="3600" b="1" i="1" dirty="0" smtClean="0">
                <a:solidFill>
                  <a:srgbClr val="FF0000"/>
                </a:solidFill>
              </a:rPr>
              <a:t>¿Qué debemos hacer para encontrar la </a:t>
            </a:r>
            <a:r>
              <a:rPr lang="es-CO" sz="3600" b="1" i="1" dirty="0" err="1" smtClean="0">
                <a:solidFill>
                  <a:srgbClr val="FF0000"/>
                </a:solidFill>
              </a:rPr>
              <a:t>voluntadde</a:t>
            </a:r>
            <a:r>
              <a:rPr lang="es-CO" sz="3600" b="1" i="1" dirty="0" smtClean="0">
                <a:solidFill>
                  <a:srgbClr val="FF0000"/>
                </a:solidFill>
              </a:rPr>
              <a:t> Dios?</a:t>
            </a:r>
          </a:p>
        </p:txBody>
      </p:sp>
      <p:sp>
        <p:nvSpPr>
          <p:cNvPr id="2" name="1 Rectángulo"/>
          <p:cNvSpPr/>
          <p:nvPr/>
        </p:nvSpPr>
        <p:spPr>
          <a:xfrm>
            <a:off x="251520" y="3861048"/>
            <a:ext cx="4896544" cy="3046988"/>
          </a:xfrm>
          <a:prstGeom prst="rect">
            <a:avLst/>
          </a:prstGeom>
        </p:spPr>
        <p:txBody>
          <a:bodyPr wrap="square">
            <a:spAutoFit/>
          </a:bodyPr>
          <a:lstStyle/>
          <a:p>
            <a:pPr algn="ctr"/>
            <a:r>
              <a:rPr lang="es-CO" sz="2400" dirty="0"/>
              <a:t>Debemos hacer lo que hacía María y ordenó Cristo «</a:t>
            </a:r>
            <a:r>
              <a:rPr lang="es-CO" sz="2400" i="1" u="sng" dirty="0"/>
              <a:t>Escudriñar las Escrituras</a:t>
            </a:r>
            <a:r>
              <a:rPr lang="es-CO" sz="2400" dirty="0"/>
              <a:t>» </a:t>
            </a:r>
            <a:r>
              <a:rPr lang="es-CO" sz="2400" dirty="0">
                <a:solidFill>
                  <a:srgbClr val="FF0000"/>
                </a:solidFill>
              </a:rPr>
              <a:t>(Juan 5:39)</a:t>
            </a:r>
            <a:r>
              <a:rPr lang="es-CO" sz="2400" dirty="0"/>
              <a:t>. Pero recuerda,  cuando escudriñes las Escritura, no debes conformarte con saber lo que dice, sino hacer lo dice, porque sin duda esa es la voluntad de Dios.</a:t>
            </a:r>
          </a:p>
        </p:txBody>
      </p:sp>
      <p:pic>
        <p:nvPicPr>
          <p:cNvPr id="1026" name="Picture 2" descr="http://elgranenganyo.com/conferencias/wp-content/uploads/2013/01/Escudri%C3%B1ando-las-Escrituras-0303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429000"/>
            <a:ext cx="3184029" cy="233362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08799" y="5774798"/>
            <a:ext cx="3635202" cy="1200329"/>
          </a:xfrm>
          <a:prstGeom prst="rect">
            <a:avLst/>
          </a:prstGeom>
        </p:spPr>
        <p:txBody>
          <a:bodyPr wrap="square">
            <a:spAutoFit/>
          </a:bodyPr>
          <a:lstStyle/>
          <a:p>
            <a:pPr algn="ctr"/>
            <a:r>
              <a:rPr lang="es-CO" b="1" dirty="0">
                <a:solidFill>
                  <a:srgbClr val="FF0000"/>
                </a:solidFill>
              </a:rPr>
              <a:t>P</a:t>
            </a:r>
            <a:r>
              <a:rPr lang="es-CO" b="1" dirty="0" smtClean="0">
                <a:solidFill>
                  <a:srgbClr val="FF0000"/>
                </a:solidFill>
              </a:rPr>
              <a:t>ara comprenderlas mejor, </a:t>
            </a:r>
            <a:r>
              <a:rPr lang="es-CO" b="1" dirty="0">
                <a:solidFill>
                  <a:srgbClr val="FF0000"/>
                </a:solidFill>
              </a:rPr>
              <a:t>consiga barias </a:t>
            </a:r>
            <a:r>
              <a:rPr lang="es-CO" b="1" dirty="0" smtClean="0">
                <a:solidFill>
                  <a:srgbClr val="FF0000"/>
                </a:solidFill>
              </a:rPr>
              <a:t>versiones, </a:t>
            </a:r>
            <a:r>
              <a:rPr lang="es-CO" b="1" dirty="0">
                <a:solidFill>
                  <a:srgbClr val="FF0000"/>
                </a:solidFill>
              </a:rPr>
              <a:t>una buena </a:t>
            </a:r>
            <a:r>
              <a:rPr lang="es-CO" b="1" dirty="0" smtClean="0">
                <a:solidFill>
                  <a:srgbClr val="FF0000"/>
                </a:solidFill>
              </a:rPr>
              <a:t>concordancia </a:t>
            </a:r>
            <a:r>
              <a:rPr lang="es-CO" b="1" dirty="0">
                <a:solidFill>
                  <a:srgbClr val="FF0000"/>
                </a:solidFill>
              </a:rPr>
              <a:t>y una libreta de apuntes. </a:t>
            </a:r>
          </a:p>
        </p:txBody>
      </p:sp>
    </p:spTree>
    <p:extLst>
      <p:ext uri="{BB962C8B-B14F-4D97-AF65-F5344CB8AC3E}">
        <p14:creationId xmlns:p14="http://schemas.microsoft.com/office/powerpoint/2010/main" val="203898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p:cTn id="30" dur="500" fill="hold"/>
                                        <p:tgtEl>
                                          <p:spTgt spid="1026"/>
                                        </p:tgtEl>
                                        <p:attrNameLst>
                                          <p:attrName>ppt_w</p:attrName>
                                        </p:attrNameLst>
                                      </p:cBhvr>
                                      <p:tavLst>
                                        <p:tav tm="0">
                                          <p:val>
                                            <p:fltVal val="0"/>
                                          </p:val>
                                        </p:tav>
                                        <p:tav tm="100000">
                                          <p:val>
                                            <p:strVal val="#ppt_w"/>
                                          </p:val>
                                        </p:tav>
                                      </p:tavLst>
                                    </p:anim>
                                    <p:anim calcmode="lin" valueType="num">
                                      <p:cBhvr>
                                        <p:cTn id="31" dur="500" fill="hold"/>
                                        <p:tgtEl>
                                          <p:spTgt spid="1026"/>
                                        </p:tgtEl>
                                        <p:attrNameLst>
                                          <p:attrName>ppt_h</p:attrName>
                                        </p:attrNameLst>
                                      </p:cBhvr>
                                      <p:tavLst>
                                        <p:tav tm="0">
                                          <p:val>
                                            <p:fltVal val="0"/>
                                          </p:val>
                                        </p:tav>
                                        <p:tav tm="100000">
                                          <p:val>
                                            <p:strVal val="#ppt_h"/>
                                          </p:val>
                                        </p:tav>
                                      </p:tavLst>
                                    </p:anim>
                                    <p:animEffect transition="in" filter="fade">
                                      <p:cBhvr>
                                        <p:cTn id="32" dur="500"/>
                                        <p:tgtEl>
                                          <p:spTgt spid="1026"/>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0375" y="332656"/>
            <a:ext cx="8229600" cy="1872208"/>
          </a:xfrm>
        </p:spPr>
        <p:txBody>
          <a:bodyPr/>
          <a:lstStyle/>
          <a:p>
            <a:pPr marL="0" indent="0" algn="ctr">
              <a:buNone/>
            </a:pPr>
            <a:r>
              <a:rPr lang="es-CO" dirty="0"/>
              <a:t>La pregunta que usted se hará quizá será: ¿Pero específicamente, donde se encuentra registrada la voluntad de Dios? </a:t>
            </a:r>
          </a:p>
        </p:txBody>
      </p:sp>
      <p:sp>
        <p:nvSpPr>
          <p:cNvPr id="4" name="3 Rectángulo"/>
          <p:cNvSpPr/>
          <p:nvPr/>
        </p:nvSpPr>
        <p:spPr>
          <a:xfrm>
            <a:off x="3491880" y="2509167"/>
            <a:ext cx="2304256" cy="3108543"/>
          </a:xfrm>
          <a:prstGeom prst="rect">
            <a:avLst/>
          </a:prstGeom>
        </p:spPr>
        <p:txBody>
          <a:bodyPr wrap="square">
            <a:spAutoFit/>
          </a:bodyPr>
          <a:lstStyle/>
          <a:p>
            <a:pPr algn="ctr"/>
            <a:r>
              <a:rPr lang="es-CO" sz="2800" dirty="0">
                <a:solidFill>
                  <a:srgbClr val="FF0000"/>
                </a:solidFill>
              </a:rPr>
              <a:t>Salmo 40:8</a:t>
            </a:r>
            <a:r>
              <a:rPr lang="es-CO" sz="2800" dirty="0"/>
              <a:t>. </a:t>
            </a:r>
            <a:r>
              <a:rPr lang="es-CO" sz="2400" dirty="0"/>
              <a:t>«</a:t>
            </a:r>
            <a:r>
              <a:rPr lang="es-CO" sz="2400" b="1" dirty="0"/>
              <a:t>El hacer tu voluntad</a:t>
            </a:r>
            <a:r>
              <a:rPr lang="es-CO" sz="2400" dirty="0"/>
              <a:t>, Dios mío, </a:t>
            </a:r>
            <a:r>
              <a:rPr lang="es-CO" sz="2400" b="1" dirty="0"/>
              <a:t>me ha agradado</a:t>
            </a:r>
            <a:r>
              <a:rPr lang="es-CO" sz="2400" dirty="0"/>
              <a:t>, Y </a:t>
            </a:r>
            <a:r>
              <a:rPr lang="es-CO" sz="2400" b="1" dirty="0"/>
              <a:t>tu ley está</a:t>
            </a:r>
            <a:r>
              <a:rPr lang="es-CO" sz="2400" dirty="0"/>
              <a:t> en medio de mi corazón».</a:t>
            </a:r>
          </a:p>
        </p:txBody>
      </p:sp>
      <p:sp>
        <p:nvSpPr>
          <p:cNvPr id="5" name="AutoShape 2" descr="data:image/jpeg;base64,/9j/4AAQSkZJRgABAQAAAQABAAD/2wCEAAkGBhQSERUUEhQVFRQWFxcYGBgYGBgXFxgYFhcVGBUUFhcXHSYeFxojHBcXHy8gJCcpLCwsFR4xNTAqNSYrLCkBCQoKDgwOGg8PGiwkHyQpLCwsKiwsLCwsLCwsLCwsLCwsLCwpLCwsKSwsLCksLCksLCwsLCwsLCwpLCwpLCwsKf/AABEIAMIBAwMBIgACEQEDEQH/xAAcAAACAgMBAQAAAAAAAAAAAAAEBQIDAAEGBwj/xABHEAACAQIEAggEAggDBQgDAAABAhEAAwQSITEFQQYTIlFhcYGRBzKhsULBFCMzUmKCktFysvAVosLh8RYkQ1Ozw9LiNHOT/8QAGgEAAwEBAQEAAAAAAAAAAAAAAQIDBAAFBv/EACgRAAICAgIBBAMAAgMAAAAAAAABAhEDIRIxQQQTMlEiYXGRwRQzQv/aAAwDAQACEQMRAD8AOitlKmEot+L20Bmxb0UZSc2s7s2up3r2G6POSsX5a3loq5xxJCDD2/lBJ7UiSAefedPKsvdILSq7DD2jlMKDm211Ourbe9Dn+g8f2F8CxeU5D8rbeDcvem16wZ2pEvGE0BsWwS2vzaKI+XXQ7+1P+HcUN9bjhVt5QQIbtN4gTOm0981Gb3dFYfQE6RUVap3OI5FAKC4xJzM5Mga6ADuA38aoucaQBQllSDMli0kiZyzGg2oKQWgy3cqvGWfxD1rY4uusWbcKBGpOpjfXXc+1bPHVkL1KREmSQx2n0rm68HAQNbtXIMHnUsVxdE3s25ZgB80AHu138fCgLnS60LmXItog5UIJLEwPEyZIGoGtNyFoaglTsfEQferLmuopPh+kdw2wFLXddgQWuHSEJJ5TzPM91H2+OANlNhFQETDEtM69oGDSNjkLy0JcFHXuOjrCowykKMxaYUakKDLSSYOgHtQyYjrzGS3bO8zlWPHMfEe9NGQHEEC0Th7/ACNbxWOVWNu3hw6rOa4WGYkQNCWAEnYCdqru8XScq4cZAAWcsS06aZp0J12HKjyvwCqDgawNVP8A2iTMR+jplHMZtuQmfmOuvhRGGv8AWtOVbUESJgCdl1J7Wh9qWw0TEjcEeelZiMMLiw3oe6hhxVhcbrAXUGSzEwNT2RrI0E91WYjpBN5bKYcayS6zCKDEkk7+EazQsNCXFYMoYb07jVQSdq6m7hOtERP5VRguBujHNEd8yYqjypLYvttvQnscJuNssDvOlH4LguUzcAPd3U9CgULiMVFZnmlLSLrCltkRhl5KPYVVcsgGppihQnELs7VKm3RbSVoy/fAGlAnUVk1urqCiiTk2KsSmpoY26YYuzGvKhCa1Y6oyz7B+rrKsK1lUJjgGguJcJ66JuXEAIkIQM0agGQedMerI3FaihqSOacWK8PwUJn/WXGZ4GYkSoGwURAFU2+jcZZvXmAbMQSsOZntdnaeVOqyKHFHcmLb/AATM5frrq6EAArlExJjLrVmCwtzDANaNy+RPZe4FnMSWJMRzO80wtoSYGpp5wvg8HNcAI5L+ZqeRwitlIKUnoXHo3du2g9y89m40lhYYFQDsoZl1IHOll7ocqIEt4jEIuuaHBZifmYswkEnXSvQMNjFnINO4D7aULxDCBp0g99ZYTXlGiUGcG/RYAKLd+/bVRoAwPhJLAk6TvWHoyCoQ4nE5NiucdrvDMFnXwp5fUqYND561cYszttAHFuELBudbchFORJGQNlyq20kjzriOjPQG5irrlrrILbgE/MWc/u9+4MnbMNDXW9KeI5LQH7zAe2p+1dP0IwUWLROhYG4fHNGX/dKe1Y/UvitGv00eT30IbvwcKibOOvq/ewEeQykFR70Pe6B41EE37tyBHYuDbyZQZMDXWvUaiaxxyyRpeKLPJ7Nt7WZL7YhS8Q7kDLEwolY5+NRbhyc8ZiVMHViu5Op+Xw9K9Wu2wRBgjuOoPpSXF9G8NfE5F1/FbMf5dKvH1H2iUvT/AEzhm6Po6hVxN7LEHK6y3fLASJ8Ky/0YQgILt5LY0KK+47sxBaPWmuP+GIMmzfZTyDD/AIlI+1KT0R4nZPYcXB3Zwfpcg1ePqMb7RKWCaRu50fJLf95viYEArAA7uzv41avAmMzisQCYHzLsP5d/GhGPE0+bClvJCf8AISKpbpVdtmL+FuJ3ntD6Oo+9U93GyXt5EOF6JG6YbE4ggntDMokDkYXbv766ThXRbqmZmvXbhaPmywoGsKABSnoz0xwj6dZlc6Q4y692b5T712aNIqE570WhDWzVq2FEVC7cnSpXGocvQir7Heuga9dgx9aEuimNy0CNaV4hCp196pGIjkUXVihXuHblVzOTURbmrUuydsqC1MJVnVVvLS2MCYtNKVMlP2syNaUYnDw0U8HsnkWgaKypdXW6tZnpnVGwNqWX7eUxTsrtQWLwpdpEDzqCfFmmUVJaF4Wr7GBd/lUkd/L32ptwbAZsyuBGh8T4A/62p1iOysLoPClyep4ukCHp72xZwTAZCS41jbT8qZYm6IOu1c/+knNM862+MJqE4ObtmmDUVSKnxJz5gdQdK6C1iRdthh6+B5iubWxmcKOZp7hAtkQNjufHvqkqSQu2L8bZk0vbDHlBp5xCDtvS1YWWbZZJ8gJNNzaWifBPs876UKb2NtYYbyqnwLkSfRTNew8LsgKYEDRQO4KNvQkj0ryXoLbOJ4hcxD6hQ7+r9lR/Rn/pr2TDpCgHfn58/rNYM0nJmzDHjEm7QCe6qLONRhIYabg6EeY5VLE38onKWE6xuBrrHP8A50Ob1m4Nchzaa6E5dY1100qBQKYVx+N6I3ZBtXAGNy67us23JvXbc6idEsi4qidyp01rozgVC/q2ZNZkGZ2GszI0FRPWCNQ2hmRlJOsRGncKZHdic4nE28Pechjea4erUjOqK90hPkJlFRgSZHy+EnMf0vW3cYZMyKiPnJKyGvpZdgCplV6xTpvDDTSWVvFHPLqRkDHQqw1jU6yDAPo3tcOIWmnNyAJzLtqO8d8fSu8nPor4PxZcSudFYKCwOaAQyuylCNwwygkcs45zRV0VGxetgQhQDtGBA3JZjHmSSfOt3TpRQDkekXRrD3pzWwrfvp2W9xo3qDXO4PiuI4W6hyb2EYxPNZ7hPZaNY2bz27DHt2q1Z4Wl9TbuqGRolTsYII28QK1V+JB9lnC+k9jFA9SxYjcFWBHny9jR6k9x9jRWGwyooVFCqNlUAAeQGgolUqaycehnC+wGoXEBEEUzKDzqp8KD4f67qZZl5FeL6OdxtvKdtKHsDWneNwTEbBh4GD7H+9JmQoYII8xH3q8cka0xHF+QkqK0UFVLeqzPRsFGilB4vCzRpeoOaCYGhO2DNZTIrW6PNg4xGrMKpZqkFk1vq6uIF8KxEEg7Gj8YhK6Uus26Pt3dINZckN8kaIS1QhvYbKa1ZSTTLEWpJABoVsOVO1FS8BoYWmW2sQPOlOPvFjpU7lzvqoCmildiOyyxcJEGlPTnGCzg3gw1yEH83zH2mnNpK5X4j8JvXLaMgzIgaV5yxHa8dNKE39HLRb8LeGxYzxreuE/yW5A+q3B/NXpEUk6M8NFm2qD/AMNFSfHTOfXKD/NTXFDskaa9mCYmdCPOJrz5O22a6pJC6++UFi121J7Uyygsp1HcBG42rVxmIhhZvbjkG0OsyfDXy2qsXDbWM1y14MOsTyBGuX225VpjJnJbcjtFlORswBKyI5gga+NcKQuMimSly1GgInLzUbaAmTHpWYW8SDlvBvBxlI75jXYff0GuXso/aXbQkiLihhoAZB2gd/j4aX277MAR1NwxIAMEqRlJDHvMjaPyIQm1nUlggfN82VuQ0XLm5RyolseokOrLoTquhiJg89SKES2FB/VXEJiSmuogwCfGR6Vl3GLGl7KdTDrOhMRB5Sp+vnQD4CBiLDGJSddCIOxB0PgSPU1rqkVTkAAOum39v+lQF1yszZuztGmmx5mZ0FKcZlQljbeywB1HaTlqY0O+1PEVleI1amvC03NJsOZiWDeI2PtXQYFITzq8viSjthNur1FK8c2hU2nZYklSBtOm8+NRyQSi/pCQwGacy843J7OoJ9KzMqNormOk5xiuz4fMVVBlVYIzRez5k3cljYjQgBXOh3Y2cbcYjJctupPytKONpGx1AMxGzCpHjKgxcV7eoHaAy6zHaBI5fagd2VYnjH6P1SXiGdgSz/IgCm2pYmOb3bagQJLaxFQwvSjDXSqhoLkBQ6kZgy22UjkAwuIRMTnAidKIbDrdeXFt7agFJCsQ8wxB3WI9zyigR0Rw4dGUMMmWFzSpyG0UzZpbTqbIidrSjbfg7Dr3DbZ/DHlp9tKobhXcxHmJ+0UyIrWWmU5LphcUxLd4dcGwVh4NB9mEfWh3Vl+ZGXzgg+RUkV0EVzXxExATA3P4iijzzBj9FNH3JAWKLZP0PtWV4neTX5n2H4j3Cd6yqczv+NL6PfrJohEqjDii1Wt7aMCRJDV4So2rWtCcZ6QWsKs3CZPyoozO0dw7vGs850WjFsZ4cVl7DgivO8V8ZUttAwzwO+4gPsAY966vod0wTiFpnVCjIYZSZ32IaBPOocreijTRLF4TWojC6U1xFuqQlPbQeyixhoq3FYMOIbaQfVTKz6gUQgAFaxB0AG5ge5A/ufSg5VFtnKNyongLUIPHX32+kD0qviaZljqxcG5GbKw5Ar/va+FGig8XgrbmSO2BoQYYCdDpymaylW7di03YJh7lsk/KyllkzMeEAmaruHMZ6tLgKwWVspMkGI35CjGwbgdm4ToBDAEQJmdJJOnt40HewhjtWAZnN1Rg6ZSCJiTm+1MArW4EPzXUAOzDMrCTrJG0Dv0FaVDdj9hciOZV5A1Om0mT4Vu/eFva9ctlRrnUvm7W8nfeNOVXCwSWOWzcU6rlIRsrGYJ8mmec+/AJdSEA/V3U0PyGYJMakeS6/wBq3+lQIN48v2tv6Hbcd/d51rqgsTbv29Q3YOYAzEGJ5b+dbbFgA/riNwRdQmNtDp4/UUA+CGItB5lLFzUDQlWAA3PkI0HfvpSXH3cs6vZJOquFa0S0CAeQ9t/KnOItllnq7NzTdTlMjNEaSf7mkd5u3kDNplzJcBbbfK23NarBbJyegvh9rQCAIA0G3kPCuktrAApRwy1JFO6fJ9Agia1KtIKlFZyoNi8ElwQ6q3mNdd4O49O6gLnDSJyOwB3Ru2vkAflGuwozG3mUghcy84+bwI118qCxGOR1ZM4RmWBmlYLLpoYkiRoDPlXHUBNhYZS9pg8iblhioJzEDNqDBmSI0nnvU8NjH7WS6tw5oCuMrAkkkEzrpsfvTHD2yqAMZI3Mk/U61HEYK285kUzG47pjX1onUVW+KGQGtXFBiCAGBkSdjpGvtU04vaP4o1AhgVIJBIBkeB9RFVLwYAkq7rJ2DHLAEAR3CrDgLmYHrAy9nRkBPZjZuRPa/q8544NArgfi5iYsWbY/G5b+lcv/ALn0rv1FeW/FfFZsTaT9y3mPmS7fYJXFMatnnrnU1lRrKJpPoaysUXZWaFtGj8OK3Sejx0XqteEce6UlndiZdneT3QYC+AAr3ma+b+m/Dupx+ItrsHJHk3aA+tZMivs0Qlx6FAGZ4J3O9eycHxdrh+Is2bc5HChjMABhrcY89RP9tK8awtkkkggFe8wfSd69CxXS63esBzAdEiNmzAQo8pipTdNUacEVJO/J7E5qAFKuhrMcDZLZsxViZMx22ECQNBGlNMwrVdqzLVOii8jNopjUeOnOKp4MrmOsMssk+ZJAHpLj+WiSYk1PhtohT4n7af5sx9ahOVpItGPFOQWdtKUYhGMG4rBgPntnQb8jsD67+tNbrQOWYzlBMSeQ9yPegl4nl/ao1sxqcpK+jCfrUxQa3iTmkXlK69lwVbwAnlqJPiKsHEjJUpLAmVRgxAhYJG4Bk+3jXOcZ6S9U91WBDOQbbEZoAAAy9xkSfIR3irohhGuXXaWyx2mB1kkEA95Ma/8A1FLzsu8LUW2dYvEbZMExoDDAroQDz8CJHjVGAwSsGNxbZ1MEZNFKx8ybiDGuulSxCvaSTcDDMo/WKTAO/wAgJM6DaorhmGpsW22YFSFnLJSRz3+u1UIBLcHX8LXFIYMO2xiOWp1B13762+EuDVbp8mVWH5H68qDQhAOziLep2lgPlnvheence+tJjf3b242uLHyhZMnkdSfyrjvBRjsK2pe1bcd6Eqw8decjkaUIDmJklSSQGHaUzqJ5inOL4g6rLpI/et9oc+W8CBr40stOH7QMg1oxolMc8Lt86YChuHrC0WlTm9jx6Jih7XEEYkZoYTIOh05jvHjRBqu/bVhDAHSNakMadppZxPHIhUOuaZIiCRliSAT4jUVJ+GhQeqY2yY/iGk6Q3LXaqrjXBo1sXV01EToN8raEz3RXBJjhUElHdCTO+YbmRB2Bn6CjLKEKAxkganvPfVC8UTQFspJgBtCYjl6iiFcHUGRRAWVEmos9Vs9cEuDV4r8QMV1mOvnksIPTKh/ymvYWvRJOw1PlXgvF8T1ly4/7zk/efq1cuy2Jdi8CsrYrKYqfQlqmFi6AKASrQ2tbPkjyaoYG5pPhXzX0h4l+kYy7eOzs7a7gScoPkABX0Ret3Llt1skK5UgOwJVSeZA1PlXz30g6O3cJedbiMAjEZyvZbXRgdoIg+sVnmtlYkOiOBW9igjrnUq8+HZMNptBiin6Nr1xt/pFu0sElrxKqIIAXsgkkz3cjRnw44Vfe/ntJmWGVjIG42knvj3p7jfh+4drmJdFQuTCtnOUawY0BgeO9RqTn+jVH2/a/Ls674eImHsm02NsYgucyKlwHKIhgoY5tTGkCn3FeJLYsveecqCT3+AHjOleLYXBLbdmMEC4gg/uXCwI15gD6+FEXOMuEuYZ2fq5KxOgZGkHXlptVm+P4sMPT8484vs9B4N0sOMNw20K27YA13ZzLZdOQyhfHrB69zhrWVQvcAPbc1wPQLhQsYW0Wg5m6xoI1kysTzi3a0/xV2F7ig+UEKWGhbmeYA7/M+9RcW5aRJySik3/SXEgGIBVHCiT2odSdiI1g6CPHwoFrjBgttnCDTtQTofEc6W/7SQvJvEkd6/mR4Uu4his1xmVjpAkEidNarHDfZF5FEBxOAuYrFOLayEEFjrAzHUCe0TH+t66jAYG3ZVUttftjskyvZZmy9s6bywB5CI5ClfRqA11ijuAEHZ3BOfx8T70+s4tQezcuJrGV1kTAA32G2o3PrS5McYTaRWOWU4KzOtNwQXtXBmUicyEEk9kwdTAMa+Yo5MXcmGtcxqrAiCQCdp2JPpQotswImxdHcBlJ1IYmDvGlQOGAJJs3FMA/q2JljoQBPKfoamAK/wBrqJzq6RE5ljfuOxA19qk+ItXJGZGiQQYO28g0E18KRlvOkgjK6FuZB5TIbT0qi/aLAkLZu5gGAgIxQyZ8pI/M7UUg+AbivDVXW0Tbb+HbWJlTp+EVRgVOk7842nnQuIuQygB7WwyPLK0yTDSdR3+FNOHW5IrTHSIPbHdlIUVcoqJqm5jcrQyPl/eUFh6gCR561nZYJIofEMQDAkwYHee6of7VtFsocZpIg6bbxO48dtK270gyABxRfxyjTBDAjUzEHYjQ6+FU4TDOLpfODbYsYBMakkDKZGk7gjb0o27BHaAI8dR470vsWEcBrWe3EiBoJGYapsYJPhI8KJwfeRWEMAw8RP3qhOHqhlJXWSAdDpEQfT2qOGW4pOdlYRoQIP8ANy9qtZqIGTL1omagBVoFccLuPXcmGut/Aw9xlH3ryThPR65iHTssLbHV4MCSefPlXq3SW2r20tMcq3bttCduyTmb6LHrTk2ERVCgAAQAOVFFYy4r+nGn4cYQaZbhjnm38a3XUvc1rKfmvoXlL7NqKsw1nO4XlzPhz/141CaKwOiu3kP7/lTp0iLQfcxCr2FgGDA8qXcPxfWW2VwMyyDpoRy0+npSri+KKXrLToSV9SrAD1JX6VfheIoXVgdLihvDUTRSVWJVOjeMcWlwqiFl1kDmWB1Medc1xbGsA45ToT3yf/kaP47j81yzr8r/AN6XuRma40RbGYd2Y/IPoT6CrpKMeTESc5qETjeM28rqg3zJm/xSNPSfeaR4u/mu3PG4x+pphiL5a9nb8MufNZb7x70lsDUHvrHdu2e648KivB6Bg+KlcBbK65NG55ZJjT86zhPE3uX7QzH50PoGzMfQA0u6K4hrbIW+Q7+RnTXcU44hiLVtmWwc125ILna2hiVQDQT716EUkkfPTbcn/S+xiQ5du9m9pMVI3CxCWxmYnl3mlNq07Mtu0CzHQAanXSfCu/4R0Yawh0S45XtBp3kdkHURE69/hWbLm8IpDF5ZnD+GGxayul2ZJL2mBkwe1AiBsANaJW8WJUX5J7Krct/iESGbLrz+laNjID+qu2zEA2iHEQRG+nqI2otLNxlEXFfKSD1iakg6ag6bA7axpFZG77NFUU9TmXN1Vq6TubbZddZ8+Q9/KosqpBK37c5tiWVYB0ETGkkeXlW34edc1hOZm25XXLEx3nKo8NK02hPaxCFv3gXAJYE+AnQeXdrXHGreM0GXEAxowuLlmTvqBGg+/fQ2NtNHbshu5rTRzJJgkRqWMeIopcSWzRdtXANg24I5Hy7++guIiJ7Dp80PbMjtSJInfnt3U0ezn0LBiOsclbhKjQqVgg7c9tjT3hNvXypHgyTqxDTswEEjlPjvXR8LXsk1eTqJKO2HVLaqblyASBJAmBufCqBxVIOaUKiSGBESQPuYrMyxdfUMNQD5iaV3eFqB+rLWtz2CIkxMggg/KNPCi0xqP8jq3kdfUcqrdq4bQAl9+sKhkuLoCCQrjkxICwRoT46gViY63b7OQ2hOxUBZk7ZdBtP+jVmOt2zlDrOZgBA1JgnWNYgGtYbAlT87Fdey0Ea69070RQi22bUa+WunfVoFD3eFW2IbLBHMGNttu6tjBMBC3W3EZu1AAbTXffz0FccEBKki1qyWyjPGbnG0+FEItcccP8RcabZwyjU5y8d+XLH/ABV0WEx3WWww5iuF+JuM/wC9qAf2dse5kj/OKq6PdMyoW2ykjafzoxZqeNuCo7w4nwrK53/tjZOy3CP8NZVPbMXP9nVdZ30ZtbReZlz6nT6RQGGXMwXvOp7gNSTVl7i6Fzl7R2gcgNBPdQ21oZ0nsXdNbM4fKvzbr5jUH3iuX4TxabGGIMkowIHIJmkH0ArtMTZ60HN3R5DwrzHgGHNvGXrTHRBeI/mj8mq+OPhkJy3aGuKxR6zU7QQKL6QXMthUX5ml28zsPQAUvw2HL31B1E+kLvTXFlS5Y6x99I9qX1EtJG70GPbmcPxywLFqCf1lyBH7qjU+pgUpQagd39qL6QYrrsTHJYH5mqLWhc9wP2rOehttnUX+KWbdtRMgADsgkGAOe31pU3SMHTIVHfufbl9a7j4ZYrPhntMAyo4gMARDqDsfEMfWnHEOiOEub2EE80GQz39mB9KdSpU7PKnFrJpI5Loz8QUw4yrZtGd2lkuHzZs0+UAV2WE+JVh/mW4n9Lj/AHTP0rlsd8MLJ/Z3XXwYBh9MpikeL+HOJt62ytwfwnIfZoH1pOCe7Kc1/wCof4Z7DgekeHuxkupPcTlPs0GmauDXKdEeiq2rCdeM9wiTm7QHOO405xRRBCoojuAH2rljk3SJylDvY0rRpImPjmR6yPY0BxHpwbDhXsO6kaMhEk92Ujf1rpYpR2xYtTdI6HE4NHHaRT5gfeuf4rhMobq2KEmdyROs9kmNZ18h3VdhunOFuaG51bfu3QUPv8v1qvH31fVSGB5ggg+oo4+w5E1EBwiHSd+cd/M10mDSEHvSPCW5I8a6ECBFUyPwTghdjWlz+3AUDW3ov/2MNBj/AJ1T+nqIPW3EAC9m4BrIaJntbjU+QmmBwp7R6x+0DGohZ2IHhymgcTZu6xcDAcmUaiB8xA75/sagUA8puaFbTKSCWRsp0gqYA1OpMzzFUrfgaXGtRAy3BmA001Mb7z3mOcVO4dSXstOqs1skmAFIKjmCdPCKts2DyvCCoYrdAJCkjUwRtt4TXHGs5JBdFuZdQyQSCFBOhMiTtHhRVvidsmCSp7mBU+AM6A+FCNgcpB6or/HbcwQdZyjXU/8AWqUxGb/xFIGVSt1IMgdqW5mNfz1ogsdh52II8NqmBStsPrItukAnNbYeZUjvknTx5VI3yFUi7GrftFgnVfmIGkSe7cbxXHWNEFXxQ+BYlZOUn+EyNPGrr14IpZtAoLHyUSfoKDGR4l01xfWY3EHkHyD+WR9kFIusyye5HPrlaPqRROMuZmZj+JmPrp+c+9VWMMbhyDdylsfzXFn6K1GJ6E/xxsVWr7gAAtFbr2zD9ErCKFC7CtVX3DyfbOj4Qq5mzbZDJ7hpNbs8PtKp6ouASTOUEa7mTqaiLWXsk5sxE+S6x7mpYvGkAwGb/CPuaMbS0GdORzXFeOnDuLd3ZtVcDfwYcj5Vw2HsXL3E7nV6yoZm2VQRux5D7026R4q5fvagQvdsPeuf4Xx50a6qQBcIJLaDsZsp79jtReRxZXDgWZ/o7Fnt2Acpk7G4257wo/CPrQGMxUWHuNovKd47/U6VTwjBG+3Wuxa2v4iIDH91B3d5pb044lMWl8z+QrPJtvZ7MYxxRqPgQcNtFy9xu6fVtAPafao3D2WPeYphhreSwO95b0HZX8z60qxJ0UDmTTifHGegfC65DXh/DbPsWH516AlssYFec/Cy8v6VkInPbIHmpza+gavYEsAbADyoHn59SAk4aOfKrWvhdBV18aaTSjEZtdD7GqY1y7Ms3QUeJjal929NDFTvB9qmuunOtMYqKtEG23TINQXEcAt+21tx2W7tCPEHkaYG3VbrR5WDjRwvFejl/DoXsXnuKuptuMxjnA2bygGk/D+koDf+Q/7y6of8aHl716eRSLpF0RTEWXKKBfWWQjQsQPkbkZiJ5EioTilsvCcqoedE8b124AdDDAGRqJVlPNSNQa6K5fAMEgHuJE+1eE8G4u9u29nrmsOTlMgrKgz1ZeZtwxbkBqdeVVnh5Vh1ixP4twfEMN6zzk/JaEVLo94uPpQrrXkVrrLOtnEXLfOAxA9pg0fg+nGOt6E27w/iUT7oRU1NMp7cj05LdSvWwQQROlcXgfiog0xGHdPFGDj2bKfqae2Om2Bujs31U91wG2fdhH1prEcGu0EHAxGRnWJ2OmvKDy29hUOquxDm3cB3zLz1mIirevD62yGHepDD3FWWkpidGsPggQSJtuwGbK34gZ0mec7bzrV64NwRL512IcAzvrI8xy5VfbFXrQDRRgVcA51QHTVJg9+h1/60H0sxOTB3zMShX+uF/OmwFcf8UcXkweUfjcD+kM33C0GVxq5I8jvvt/reT+dEcLx4sXbNzuvA+iqwP/qULfPa8vy0oLirwLY8Hb3bL/7dPFGn1LrGz6Cs3A6hhqGAIPga1Q3CrRSxZQ7ratqfMIoP1rKFGRJDThFkNZ01Jkk9w2Cz4xMUo6S425aRiCY205eXdXnvDukt97ivcYyoMBewROgK5RrryIIOxBp2OkBv2lkntr2hMjQwQPUGneTm2xJ4XhST8iri94rYdgNWgE8+0Y/vQfRbhuGuPN9yWB0t/Kp21Ztzz7Ijan/TOwMPgVRh+su3FaP3VRWgHxlh6nwri+HJmcHfUaVK6PU9LC8Z6PxbGLbsl9FVRCgaKI2VQK8wso2Jvid3bXwG5PoJNOOl/GOtuC0h7CwTr9PtVnRzB5Ee+2kgqn/E30j0NMVUdUD8ZuDNA2AAA8BoBSu/hv1WfmHCj1VifsKvxtyWPjRHE8Llwon/AMxG/rRo+kU0UJ6mXFJfss6J4w2sVauAxDL7EwfoTXuX6VcAkqa+d8PxBUYT/wBPGvojhGI63D2rh/HbRj5lQTRUq7Rh9SlKnFlLcSbuqv8A2of9EUTiQgO1QGLQaflWhNdqJ57vzIqXifgP9eVCXbktmFHX7KvquhoVsJHMUylH6BxkDljUWmsJisLUzQiZGrMO0MNK0grcwalPaLR+xd0h6L4fFmbiQ+2dey/qfxDwM1yr/Du/Zn9FxGh/C8qPUAMreorvDdnatG7WSNo0SSezzPiPw7xaqGR1cxqgc5p55cygHy+9c7fweJs/PadY3lT+Wte2M9Qpv6hNp/izw8cWOzT9Pzq2xfRj2mC+cj/lXsd/hNq589pG8SgJ94mgbvw1wt7Xqsk80ZlPtqKFIqsuRebOa6N9GkvGbTAkc1aI88pmu3wvRm9aHZxrk/usodPKHJb/AHqL6OdF7eCtlLU6k6sZY68zA8KLxhOU660IY1dWGeWTVtI5njvS+/ginW2kuI09pc1vUcoOYT61vBfFfCN+0F20fFcw90JP0q7F2BcUo4zKdwfv515NxnCmw5D22CS4QkbhWIkgxB296rPC4k4ZISX5aZ7rgOlmEvfs8RZJ7s4Vv6Wg/SuH+KfFEe5Yto4bLmZspBAkpAMc4Q6eNeXPdQ7GPf8A6VZh8Vl0nMvdvHfFS4lcbUZbCDUTY6zF2bZ2/Uqf5yhP/qGr2UGSmoPLmKhw3tcRGXX9cqjyW6gB9l+lPEr6xriv2z2p8QZOtbqtonasoUjJT+zx3jV+5YY22BzRPcBnCurKd5G38tdR8M8J1rICOzaOZvIHMo9WMe9dfjejdnFR1yBo2OoInlI1ptwjhFrDJksIFB1PMk+JO9aZQjBUiLyTytORznxTtfqrNw/KrFD3doSP8p9681biwWRbAk91dt8XeIHLbsjYhrh8SCFX27XvXmNlwtZmlZ6+HNKMFEc8F4W2IvJbG7ntN+6o1Zj5CT7d9dR0hxCoOrt6INFHco0H2q/g3D/0LCm5dGW/fHy80t7hT3Mdz6DlXL8SxZZq4049vl4KUTO4UfiZV9WIFPelifqrvcty0B6JFJeHHLfteDA+uw/OvRuiyhsU4YBgWfQgEQFjUHTlTx1Fs8/1eS8qX0eYcA4A+KvraT8R1PJVHzMfL7wOdfQ+DC2rKWk+VEVR5KAB9qDTC27c9XbRAdwiqvvlAmtG7TQjy2zJlklpEcRdJ3qirG3qJrXySMfFszriBpWjdPfUGrVLyj5G4y8GrtU5qucUM9UVMm00y+1crbuIoXNpTfhXCxlD3NSRIU7Ad57zUcjUdstBOWkB4a7JhbYY+RJo24SvzWVHpReYJORQJ3gR9qGuYkz4d1SSctpFHUdNlHX/AMCf0ipde3LKPJRVzBG8DVlvDgeNSc68FFC/JC2lxhJYR/hBq1gyj5h7RV2buoPGXjtQUnJ0M4KKsgeIEGCaCxeKmRUHGtVEVp4xjsz8pS0aiahew6ns3FVl8VB/KrlgVtrbHkT6ULvsNUJeJdBcG4nqQJ1zIxX2g1z2K+FVpv2d24v+IK4+mU16BhrJAKnbep5ANKnx32Pqujyu98LsSmtq8hI1HzIfpm1pp0O+Hr2LwvXypZflVZIBIjMxIGoB0HfrOlegxURpT8SdlZw9ZVwfxrKbjE7kyOFo0f69q1WUc3yOxdHmfxY/a2v/ANTf5q5XoFbDcRw4YAjOTBEiQrEHXuIB9KysrL5PSfxj/P8AZ1vTFz1p1Ncc3z+tZWUjPSx9IK4X+3H+If8ADXonRb/8n/8Ap9jWVlO/gv4eLl/7pf1nV3z9qoFZWVpxdGTP2aaoisrKE+wQ6MFQrKyp+SrNnaq41rKytEOjPPtF3C0HWjQbN+VO7u1ZWVmzfJGrH8WB3qFG9ZWVZdEJdk6Js86ysqeb4lcXyNihcbuKysqOL5FsnQAp1qTDasrK0yMsew3h9sEmQPamNZWVCZWBBhVDCsrKRFCvKKzKKyspmKzQrKysrjj/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3.bp.blogspot.com/_hGuJlLoRKAw/SjHNLb-aYcI/AAAAAAAAAIU/VbL0hRBItIM/s1600/mandamento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225" y="2519045"/>
            <a:ext cx="3125380" cy="321421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3.gstatic.com/images?q=tbn:ANd9GcR-MbtuL45JRYClGSL287A9QqD655qnfCO9SAPYj3CbRl8bGpq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2519045"/>
            <a:ext cx="3024336" cy="321421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331640" y="5949280"/>
            <a:ext cx="6264696" cy="461665"/>
          </a:xfrm>
          <a:prstGeom prst="rect">
            <a:avLst/>
          </a:prstGeom>
        </p:spPr>
        <p:txBody>
          <a:bodyPr wrap="square">
            <a:spAutoFit/>
          </a:bodyPr>
          <a:lstStyle/>
          <a:p>
            <a:r>
              <a:rPr lang="es-CO" sz="2400" i="1" dirty="0">
                <a:solidFill>
                  <a:srgbClr val="FF0000"/>
                </a:solidFill>
              </a:rPr>
              <a:t>La voluntad de Dios se encuentra en su Santa Ley</a:t>
            </a:r>
          </a:p>
        </p:txBody>
      </p:sp>
    </p:spTree>
    <p:extLst>
      <p:ext uri="{BB962C8B-B14F-4D97-AF65-F5344CB8AC3E}">
        <p14:creationId xmlns:p14="http://schemas.microsoft.com/office/powerpoint/2010/main" val="484165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wipe(down)">
                                      <p:cBhvr>
                                        <p:cTn id="14" dur="580">
                                          <p:stCondLst>
                                            <p:cond delay="0"/>
                                          </p:stCondLst>
                                        </p:cTn>
                                        <p:tgtEl>
                                          <p:spTgt spid="2052"/>
                                        </p:tgtEl>
                                      </p:cBhvr>
                                    </p:animEffect>
                                    <p:anim calcmode="lin" valueType="num">
                                      <p:cBhvr>
                                        <p:cTn id="15"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20" dur="26">
                                          <p:stCondLst>
                                            <p:cond delay="650"/>
                                          </p:stCondLst>
                                        </p:cTn>
                                        <p:tgtEl>
                                          <p:spTgt spid="2052"/>
                                        </p:tgtEl>
                                      </p:cBhvr>
                                      <p:to x="100000" y="60000"/>
                                    </p:animScale>
                                    <p:animScale>
                                      <p:cBhvr>
                                        <p:cTn id="21" dur="166" decel="50000">
                                          <p:stCondLst>
                                            <p:cond delay="676"/>
                                          </p:stCondLst>
                                        </p:cTn>
                                        <p:tgtEl>
                                          <p:spTgt spid="2052"/>
                                        </p:tgtEl>
                                      </p:cBhvr>
                                      <p:to x="100000" y="100000"/>
                                    </p:animScale>
                                    <p:animScale>
                                      <p:cBhvr>
                                        <p:cTn id="22" dur="26">
                                          <p:stCondLst>
                                            <p:cond delay="1312"/>
                                          </p:stCondLst>
                                        </p:cTn>
                                        <p:tgtEl>
                                          <p:spTgt spid="2052"/>
                                        </p:tgtEl>
                                      </p:cBhvr>
                                      <p:to x="100000" y="80000"/>
                                    </p:animScale>
                                    <p:animScale>
                                      <p:cBhvr>
                                        <p:cTn id="23" dur="166" decel="50000">
                                          <p:stCondLst>
                                            <p:cond delay="1338"/>
                                          </p:stCondLst>
                                        </p:cTn>
                                        <p:tgtEl>
                                          <p:spTgt spid="2052"/>
                                        </p:tgtEl>
                                      </p:cBhvr>
                                      <p:to x="100000" y="100000"/>
                                    </p:animScale>
                                    <p:animScale>
                                      <p:cBhvr>
                                        <p:cTn id="24" dur="26">
                                          <p:stCondLst>
                                            <p:cond delay="1642"/>
                                          </p:stCondLst>
                                        </p:cTn>
                                        <p:tgtEl>
                                          <p:spTgt spid="2052"/>
                                        </p:tgtEl>
                                      </p:cBhvr>
                                      <p:to x="100000" y="90000"/>
                                    </p:animScale>
                                    <p:animScale>
                                      <p:cBhvr>
                                        <p:cTn id="25" dur="166" decel="50000">
                                          <p:stCondLst>
                                            <p:cond delay="1668"/>
                                          </p:stCondLst>
                                        </p:cTn>
                                        <p:tgtEl>
                                          <p:spTgt spid="2052"/>
                                        </p:tgtEl>
                                      </p:cBhvr>
                                      <p:to x="100000" y="100000"/>
                                    </p:animScale>
                                    <p:animScale>
                                      <p:cBhvr>
                                        <p:cTn id="26" dur="26">
                                          <p:stCondLst>
                                            <p:cond delay="1808"/>
                                          </p:stCondLst>
                                        </p:cTn>
                                        <p:tgtEl>
                                          <p:spTgt spid="2052"/>
                                        </p:tgtEl>
                                      </p:cBhvr>
                                      <p:to x="100000" y="95000"/>
                                    </p:animScale>
                                    <p:animScale>
                                      <p:cBhvr>
                                        <p:cTn id="27" dur="166" decel="50000">
                                          <p:stCondLst>
                                            <p:cond delay="1834"/>
                                          </p:stCondLst>
                                        </p:cTn>
                                        <p:tgtEl>
                                          <p:spTgt spid="2052"/>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2054"/>
                                        </p:tgtEl>
                                        <p:attrNameLst>
                                          <p:attrName>style.visibility</p:attrName>
                                        </p:attrNameLst>
                                      </p:cBhvr>
                                      <p:to>
                                        <p:strVal val="visible"/>
                                      </p:to>
                                    </p:set>
                                    <p:animEffect transition="in" filter="wipe(down)">
                                      <p:cBhvr>
                                        <p:cTn id="32" dur="580">
                                          <p:stCondLst>
                                            <p:cond delay="0"/>
                                          </p:stCondLst>
                                        </p:cTn>
                                        <p:tgtEl>
                                          <p:spTgt spid="2054"/>
                                        </p:tgtEl>
                                      </p:cBhvr>
                                    </p:animEffect>
                                    <p:anim calcmode="lin" valueType="num">
                                      <p:cBhvr>
                                        <p:cTn id="33" dur="1822" tmFilter="0,0; 0.14,0.36; 0.43,0.73; 0.71,0.91; 1.0,1.0">
                                          <p:stCondLst>
                                            <p:cond delay="0"/>
                                          </p:stCondLst>
                                        </p:cTn>
                                        <p:tgtEl>
                                          <p:spTgt spid="205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205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205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205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2054"/>
                                        </p:tgtEl>
                                        <p:attrNameLst>
                                          <p:attrName>ppt_y</p:attrName>
                                        </p:attrNameLst>
                                      </p:cBhvr>
                                      <p:tavLst>
                                        <p:tav tm="0" fmla="#ppt_y-sin(pi*$)/81">
                                          <p:val>
                                            <p:fltVal val="0"/>
                                          </p:val>
                                        </p:tav>
                                        <p:tav tm="100000">
                                          <p:val>
                                            <p:fltVal val="1"/>
                                          </p:val>
                                        </p:tav>
                                      </p:tavLst>
                                    </p:anim>
                                    <p:animScale>
                                      <p:cBhvr>
                                        <p:cTn id="38" dur="26">
                                          <p:stCondLst>
                                            <p:cond delay="650"/>
                                          </p:stCondLst>
                                        </p:cTn>
                                        <p:tgtEl>
                                          <p:spTgt spid="2054"/>
                                        </p:tgtEl>
                                      </p:cBhvr>
                                      <p:to x="100000" y="60000"/>
                                    </p:animScale>
                                    <p:animScale>
                                      <p:cBhvr>
                                        <p:cTn id="39" dur="166" decel="50000">
                                          <p:stCondLst>
                                            <p:cond delay="676"/>
                                          </p:stCondLst>
                                        </p:cTn>
                                        <p:tgtEl>
                                          <p:spTgt spid="2054"/>
                                        </p:tgtEl>
                                      </p:cBhvr>
                                      <p:to x="100000" y="100000"/>
                                    </p:animScale>
                                    <p:animScale>
                                      <p:cBhvr>
                                        <p:cTn id="40" dur="26">
                                          <p:stCondLst>
                                            <p:cond delay="1312"/>
                                          </p:stCondLst>
                                        </p:cTn>
                                        <p:tgtEl>
                                          <p:spTgt spid="2054"/>
                                        </p:tgtEl>
                                      </p:cBhvr>
                                      <p:to x="100000" y="80000"/>
                                    </p:animScale>
                                    <p:animScale>
                                      <p:cBhvr>
                                        <p:cTn id="41" dur="166" decel="50000">
                                          <p:stCondLst>
                                            <p:cond delay="1338"/>
                                          </p:stCondLst>
                                        </p:cTn>
                                        <p:tgtEl>
                                          <p:spTgt spid="2054"/>
                                        </p:tgtEl>
                                      </p:cBhvr>
                                      <p:to x="100000" y="100000"/>
                                    </p:animScale>
                                    <p:animScale>
                                      <p:cBhvr>
                                        <p:cTn id="42" dur="26">
                                          <p:stCondLst>
                                            <p:cond delay="1642"/>
                                          </p:stCondLst>
                                        </p:cTn>
                                        <p:tgtEl>
                                          <p:spTgt spid="2054"/>
                                        </p:tgtEl>
                                      </p:cBhvr>
                                      <p:to x="100000" y="90000"/>
                                    </p:animScale>
                                    <p:animScale>
                                      <p:cBhvr>
                                        <p:cTn id="43" dur="166" decel="50000">
                                          <p:stCondLst>
                                            <p:cond delay="1668"/>
                                          </p:stCondLst>
                                        </p:cTn>
                                        <p:tgtEl>
                                          <p:spTgt spid="2054"/>
                                        </p:tgtEl>
                                      </p:cBhvr>
                                      <p:to x="100000" y="100000"/>
                                    </p:animScale>
                                    <p:animScale>
                                      <p:cBhvr>
                                        <p:cTn id="44" dur="26">
                                          <p:stCondLst>
                                            <p:cond delay="1808"/>
                                          </p:stCondLst>
                                        </p:cTn>
                                        <p:tgtEl>
                                          <p:spTgt spid="2054"/>
                                        </p:tgtEl>
                                      </p:cBhvr>
                                      <p:to x="100000" y="95000"/>
                                    </p:animScale>
                                    <p:animScale>
                                      <p:cBhvr>
                                        <p:cTn id="45" dur="166" decel="50000">
                                          <p:stCondLst>
                                            <p:cond delay="1834"/>
                                          </p:stCondLst>
                                        </p:cTn>
                                        <p:tgtEl>
                                          <p:spTgt spid="2054"/>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down)">
                                      <p:cBhvr>
                                        <p:cTn id="50" dur="580">
                                          <p:stCondLst>
                                            <p:cond delay="0"/>
                                          </p:stCondLst>
                                        </p:cTn>
                                        <p:tgtEl>
                                          <p:spTgt spid="6"/>
                                        </p:tgtEl>
                                      </p:cBhvr>
                                    </p:animEffect>
                                    <p:anim calcmode="lin" valueType="num">
                                      <p:cBhvr>
                                        <p:cTn id="5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56" dur="26">
                                          <p:stCondLst>
                                            <p:cond delay="650"/>
                                          </p:stCondLst>
                                        </p:cTn>
                                        <p:tgtEl>
                                          <p:spTgt spid="6"/>
                                        </p:tgtEl>
                                      </p:cBhvr>
                                      <p:to x="100000" y="60000"/>
                                    </p:animScale>
                                    <p:animScale>
                                      <p:cBhvr>
                                        <p:cTn id="57" dur="166" decel="50000">
                                          <p:stCondLst>
                                            <p:cond delay="676"/>
                                          </p:stCondLst>
                                        </p:cTn>
                                        <p:tgtEl>
                                          <p:spTgt spid="6"/>
                                        </p:tgtEl>
                                      </p:cBhvr>
                                      <p:to x="100000" y="100000"/>
                                    </p:animScale>
                                    <p:animScale>
                                      <p:cBhvr>
                                        <p:cTn id="58" dur="26">
                                          <p:stCondLst>
                                            <p:cond delay="1312"/>
                                          </p:stCondLst>
                                        </p:cTn>
                                        <p:tgtEl>
                                          <p:spTgt spid="6"/>
                                        </p:tgtEl>
                                      </p:cBhvr>
                                      <p:to x="100000" y="80000"/>
                                    </p:animScale>
                                    <p:animScale>
                                      <p:cBhvr>
                                        <p:cTn id="59" dur="166" decel="50000">
                                          <p:stCondLst>
                                            <p:cond delay="1338"/>
                                          </p:stCondLst>
                                        </p:cTn>
                                        <p:tgtEl>
                                          <p:spTgt spid="6"/>
                                        </p:tgtEl>
                                      </p:cBhvr>
                                      <p:to x="100000" y="100000"/>
                                    </p:animScale>
                                    <p:animScale>
                                      <p:cBhvr>
                                        <p:cTn id="60" dur="26">
                                          <p:stCondLst>
                                            <p:cond delay="1642"/>
                                          </p:stCondLst>
                                        </p:cTn>
                                        <p:tgtEl>
                                          <p:spTgt spid="6"/>
                                        </p:tgtEl>
                                      </p:cBhvr>
                                      <p:to x="100000" y="90000"/>
                                    </p:animScale>
                                    <p:animScale>
                                      <p:cBhvr>
                                        <p:cTn id="61" dur="166" decel="50000">
                                          <p:stCondLst>
                                            <p:cond delay="1668"/>
                                          </p:stCondLst>
                                        </p:cTn>
                                        <p:tgtEl>
                                          <p:spTgt spid="6"/>
                                        </p:tgtEl>
                                      </p:cBhvr>
                                      <p:to x="100000" y="100000"/>
                                    </p:animScale>
                                    <p:animScale>
                                      <p:cBhvr>
                                        <p:cTn id="62" dur="26">
                                          <p:stCondLst>
                                            <p:cond delay="1808"/>
                                          </p:stCondLst>
                                        </p:cTn>
                                        <p:tgtEl>
                                          <p:spTgt spid="6"/>
                                        </p:tgtEl>
                                      </p:cBhvr>
                                      <p:to x="100000" y="95000"/>
                                    </p:animScale>
                                    <p:animScale>
                                      <p:cBhvr>
                                        <p:cTn id="63"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728192"/>
          </a:xfrm>
        </p:spPr>
        <p:txBody>
          <a:bodyPr>
            <a:normAutofit fontScale="92500"/>
          </a:bodyPr>
          <a:lstStyle/>
          <a:p>
            <a:pPr marL="0" indent="0" algn="ctr">
              <a:buNone/>
            </a:pPr>
            <a:r>
              <a:rPr lang="es-CO" sz="3900" b="1" dirty="0" smtClean="0">
                <a:solidFill>
                  <a:srgbClr val="FF0000"/>
                </a:solidFill>
              </a:rPr>
              <a:t>2</a:t>
            </a:r>
            <a:r>
              <a:rPr lang="es-CO" dirty="0" smtClean="0"/>
              <a:t>). El segundo punto que encontramos aquí es que, los que escucharon las palabras de María  le </a:t>
            </a:r>
            <a:r>
              <a:rPr lang="es-CO" i="1" u="sng" dirty="0" smtClean="0"/>
              <a:t>obedecieron</a:t>
            </a:r>
            <a:r>
              <a:rPr lang="es-CO" dirty="0" smtClean="0"/>
              <a:t> y seguidamente  </a:t>
            </a:r>
            <a:r>
              <a:rPr lang="es-CO" i="1" u="sng" dirty="0" smtClean="0"/>
              <a:t>obedecieron</a:t>
            </a:r>
            <a:r>
              <a:rPr lang="es-CO" dirty="0" smtClean="0"/>
              <a:t> a Jesús:</a:t>
            </a:r>
          </a:p>
        </p:txBody>
      </p:sp>
      <p:pic>
        <p:nvPicPr>
          <p:cNvPr id="2050" name="Picture 2" descr="http://4.bp.blogspot.com/-pdfqcZ-MqG4/UPvTXRlLkoI/AAAAAAAACHs/TDKmtTcqie8/s1600/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20" y="2420889"/>
            <a:ext cx="3852936" cy="22300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2132856"/>
            <a:ext cx="4572000" cy="2677656"/>
          </a:xfrm>
          <a:prstGeom prst="rect">
            <a:avLst/>
          </a:prstGeom>
        </p:spPr>
        <p:txBody>
          <a:bodyPr>
            <a:spAutoFit/>
          </a:bodyPr>
          <a:lstStyle/>
          <a:p>
            <a:pPr algn="ctr"/>
            <a:r>
              <a:rPr lang="es-CO" sz="2800" b="1" baseline="30000" dirty="0"/>
              <a:t>6 </a:t>
            </a:r>
            <a:r>
              <a:rPr lang="es-CO" sz="2800" dirty="0"/>
              <a:t>Había allí seis tinajas de piedra para agua, dispuestas para el rito de purificación de los judíos;</a:t>
            </a:r>
            <a:r>
              <a:rPr lang="es-CO" sz="2800" baseline="30000" dirty="0"/>
              <a:t> </a:t>
            </a:r>
            <a:r>
              <a:rPr lang="es-CO" sz="2800" dirty="0"/>
              <a:t>en cada una de ellas cabían dos o tres cántaros </a:t>
            </a:r>
            <a:r>
              <a:rPr lang="es-CO" sz="2800" dirty="0">
                <a:solidFill>
                  <a:srgbClr val="FF0000"/>
                </a:solidFill>
              </a:rPr>
              <a:t>(más de 50 lts</a:t>
            </a:r>
            <a:r>
              <a:rPr lang="es-CO" sz="2800" dirty="0" smtClean="0">
                <a:solidFill>
                  <a:srgbClr val="FF0000"/>
                </a:solidFill>
              </a:rPr>
              <a:t>)</a:t>
            </a:r>
            <a:r>
              <a:rPr lang="es-CO" sz="2800" dirty="0" smtClean="0"/>
              <a:t>.</a:t>
            </a:r>
            <a:endParaRPr lang="es-CO" sz="2800" dirty="0"/>
          </a:p>
        </p:txBody>
      </p:sp>
      <p:sp>
        <p:nvSpPr>
          <p:cNvPr id="4" name="3 Rectángulo"/>
          <p:cNvSpPr/>
          <p:nvPr/>
        </p:nvSpPr>
        <p:spPr>
          <a:xfrm>
            <a:off x="296563" y="5169372"/>
            <a:ext cx="8640960" cy="1815882"/>
          </a:xfrm>
          <a:prstGeom prst="rect">
            <a:avLst/>
          </a:prstGeom>
        </p:spPr>
        <p:txBody>
          <a:bodyPr wrap="square">
            <a:spAutoFit/>
          </a:bodyPr>
          <a:lstStyle/>
          <a:p>
            <a:pPr algn="ctr"/>
            <a:r>
              <a:rPr lang="es-CO" sz="2800" b="1" baseline="30000" dirty="0"/>
              <a:t>7 </a:t>
            </a:r>
            <a:r>
              <a:rPr lang="es-CO" sz="2800" dirty="0"/>
              <a:t>Jesús les dijo:  «</a:t>
            </a:r>
            <a:r>
              <a:rPr lang="es-CO" sz="2800" i="1" u="sng" dirty="0"/>
              <a:t>Llenad de agua estas tinajas</a:t>
            </a:r>
            <a:r>
              <a:rPr lang="es-CO" sz="2800" dirty="0"/>
              <a:t>». Y las llenaron hasta arriba. </a:t>
            </a:r>
            <a:r>
              <a:rPr lang="es-CO" sz="2800" b="1" baseline="30000" dirty="0"/>
              <a:t>8 </a:t>
            </a:r>
            <a:r>
              <a:rPr lang="es-CO" sz="2800" dirty="0"/>
              <a:t>Entonces les dijo: «</a:t>
            </a:r>
            <a:r>
              <a:rPr lang="es-CO" sz="2800" i="1" u="sng" dirty="0"/>
              <a:t>Sacad ahora un poco y presentadlo al encargado del banquete»</a:t>
            </a:r>
            <a:r>
              <a:rPr lang="es-CO" sz="2800" dirty="0"/>
              <a:t>. Y se lo presentaron.</a:t>
            </a:r>
          </a:p>
        </p:txBody>
      </p:sp>
    </p:spTree>
    <p:extLst>
      <p:ext uri="{BB962C8B-B14F-4D97-AF65-F5344CB8AC3E}">
        <p14:creationId xmlns:p14="http://schemas.microsoft.com/office/powerpoint/2010/main" val="220188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randombar(horizont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80">
                                          <p:stCondLst>
                                            <p:cond delay="0"/>
                                          </p:stCondLst>
                                        </p:cTn>
                                        <p:tgtEl>
                                          <p:spTgt spid="4"/>
                                        </p:tgtEl>
                                      </p:cBhvr>
                                    </p:animEffect>
                                    <p:anim calcmode="lin" valueType="num">
                                      <p:cBhvr>
                                        <p:cTn id="3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6" dur="26">
                                          <p:stCondLst>
                                            <p:cond delay="650"/>
                                          </p:stCondLst>
                                        </p:cTn>
                                        <p:tgtEl>
                                          <p:spTgt spid="4"/>
                                        </p:tgtEl>
                                      </p:cBhvr>
                                      <p:to x="100000" y="60000"/>
                                    </p:animScale>
                                    <p:animScale>
                                      <p:cBhvr>
                                        <p:cTn id="37" dur="166" decel="50000">
                                          <p:stCondLst>
                                            <p:cond delay="676"/>
                                          </p:stCondLst>
                                        </p:cTn>
                                        <p:tgtEl>
                                          <p:spTgt spid="4"/>
                                        </p:tgtEl>
                                      </p:cBhvr>
                                      <p:to x="100000" y="100000"/>
                                    </p:animScale>
                                    <p:animScale>
                                      <p:cBhvr>
                                        <p:cTn id="38" dur="26">
                                          <p:stCondLst>
                                            <p:cond delay="1312"/>
                                          </p:stCondLst>
                                        </p:cTn>
                                        <p:tgtEl>
                                          <p:spTgt spid="4"/>
                                        </p:tgtEl>
                                      </p:cBhvr>
                                      <p:to x="100000" y="80000"/>
                                    </p:animScale>
                                    <p:animScale>
                                      <p:cBhvr>
                                        <p:cTn id="39" dur="166" decel="50000">
                                          <p:stCondLst>
                                            <p:cond delay="1338"/>
                                          </p:stCondLst>
                                        </p:cTn>
                                        <p:tgtEl>
                                          <p:spTgt spid="4"/>
                                        </p:tgtEl>
                                      </p:cBhvr>
                                      <p:to x="100000" y="100000"/>
                                    </p:animScale>
                                    <p:animScale>
                                      <p:cBhvr>
                                        <p:cTn id="40" dur="26">
                                          <p:stCondLst>
                                            <p:cond delay="1642"/>
                                          </p:stCondLst>
                                        </p:cTn>
                                        <p:tgtEl>
                                          <p:spTgt spid="4"/>
                                        </p:tgtEl>
                                      </p:cBhvr>
                                      <p:to x="100000" y="90000"/>
                                    </p:animScale>
                                    <p:animScale>
                                      <p:cBhvr>
                                        <p:cTn id="41" dur="166" decel="50000">
                                          <p:stCondLst>
                                            <p:cond delay="1668"/>
                                          </p:stCondLst>
                                        </p:cTn>
                                        <p:tgtEl>
                                          <p:spTgt spid="4"/>
                                        </p:tgtEl>
                                      </p:cBhvr>
                                      <p:to x="100000" y="100000"/>
                                    </p:animScale>
                                    <p:animScale>
                                      <p:cBhvr>
                                        <p:cTn id="42" dur="26">
                                          <p:stCondLst>
                                            <p:cond delay="1808"/>
                                          </p:stCondLst>
                                        </p:cTn>
                                        <p:tgtEl>
                                          <p:spTgt spid="4"/>
                                        </p:tgtEl>
                                      </p:cBhvr>
                                      <p:to x="100000" y="95000"/>
                                    </p:animScale>
                                    <p:animScale>
                                      <p:cBhvr>
                                        <p:cTn id="43"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blipFill>
            <a:blip r:embed="rId2"/>
            <a:tile tx="0" ty="0" sx="100000" sy="100000" flip="none" algn="tl"/>
          </a:blipFill>
        </p:spPr>
        <p:txBody>
          <a:bodyPr>
            <a:normAutofit/>
          </a:bodyPr>
          <a:lstStyle/>
          <a:p>
            <a:pPr marL="0" indent="0" algn="ctr">
              <a:buNone/>
            </a:pPr>
            <a:endParaRPr lang="es-CO" b="1" i="1" dirty="0" smtClean="0">
              <a:solidFill>
                <a:srgbClr val="FF0000"/>
              </a:solidFill>
            </a:endParaRPr>
          </a:p>
          <a:p>
            <a:pPr marL="0" indent="0" algn="ctr">
              <a:buNone/>
            </a:pPr>
            <a:r>
              <a:rPr lang="es-CO" b="1" i="1" dirty="0" smtClean="0">
                <a:solidFill>
                  <a:srgbClr val="FF0000"/>
                </a:solidFill>
              </a:rPr>
              <a:t>¿Dónde estuvo el secreto para que el agua se convirtiera en vino?</a:t>
            </a:r>
          </a:p>
          <a:p>
            <a:endParaRPr lang="es-CO" dirty="0"/>
          </a:p>
          <a:p>
            <a:pPr marL="0" indent="0" algn="ctr">
              <a:buNone/>
            </a:pPr>
            <a:r>
              <a:rPr lang="es-CO" dirty="0" smtClean="0"/>
              <a:t>Lógicamente que el poder provenía de Dios, pero allí se necesitó de la participación del ser humano, los que «servían». Aunque ellos no entendían como el agua se convertiría en vino, obedecieron. Y el milagro se realizó.</a:t>
            </a:r>
            <a:endParaRPr lang="es-CO" dirty="0"/>
          </a:p>
        </p:txBody>
      </p:sp>
    </p:spTree>
    <p:extLst>
      <p:ext uri="{BB962C8B-B14F-4D97-AF65-F5344CB8AC3E}">
        <p14:creationId xmlns:p14="http://schemas.microsoft.com/office/powerpoint/2010/main" val="3176115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656184"/>
          </a:xfrm>
        </p:spPr>
        <p:txBody>
          <a:bodyPr>
            <a:normAutofit fontScale="92500" lnSpcReduction="20000"/>
          </a:bodyPr>
          <a:lstStyle/>
          <a:p>
            <a:pPr marL="0" indent="0" algn="ctr">
              <a:buNone/>
            </a:pPr>
            <a:r>
              <a:rPr lang="es-CO" dirty="0" smtClean="0"/>
              <a:t>Cuando el ángel Gabriel le dio el mensaje que Dios le había ordenado para María, ella no entendió, y preguntó al ángel:</a:t>
            </a:r>
            <a:r>
              <a:rPr lang="es-CO" dirty="0"/>
              <a:t> </a:t>
            </a:r>
            <a:r>
              <a:rPr lang="es-CO" dirty="0" smtClean="0"/>
              <a:t>«¿</a:t>
            </a:r>
            <a:r>
              <a:rPr lang="es-CO" dirty="0"/>
              <a:t>Cómo será esto?, pues no conozco </a:t>
            </a:r>
            <a:r>
              <a:rPr lang="es-CO" dirty="0" smtClean="0"/>
              <a:t>varón». </a:t>
            </a:r>
          </a:p>
        </p:txBody>
      </p:sp>
      <p:pic>
        <p:nvPicPr>
          <p:cNvPr id="4" name="Picture 2" descr="http://t1.gstatic.com/images?q=tbn:ANd9GcTxCKP78ZD6q-Sa3Z99pgQBDGbaK7lpaV-_ydTLAXTRauvowqRcc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988841"/>
            <a:ext cx="2268760" cy="19389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3528" y="1988840"/>
            <a:ext cx="6408712" cy="1815882"/>
          </a:xfrm>
          <a:prstGeom prst="rect">
            <a:avLst/>
          </a:prstGeom>
        </p:spPr>
        <p:txBody>
          <a:bodyPr wrap="square">
            <a:spAutoFit/>
          </a:bodyPr>
          <a:lstStyle/>
          <a:p>
            <a:pPr algn="ctr"/>
            <a:r>
              <a:rPr lang="es-CO" sz="2800" dirty="0"/>
              <a:t>Ella sabía que era necesario para que esto se realizara, «conocer varón», pero Dios actuó de la manera que ella no se lo esperaba, a través del Espíritu Santo</a:t>
            </a:r>
            <a:r>
              <a:rPr lang="es-CO" sz="2800" dirty="0" smtClean="0"/>
              <a:t>.</a:t>
            </a:r>
            <a:endParaRPr lang="es-CO" sz="2800" dirty="0"/>
          </a:p>
        </p:txBody>
      </p:sp>
      <p:sp>
        <p:nvSpPr>
          <p:cNvPr id="6" name="5 Rectángulo"/>
          <p:cNvSpPr/>
          <p:nvPr/>
        </p:nvSpPr>
        <p:spPr>
          <a:xfrm>
            <a:off x="28560" y="4365104"/>
            <a:ext cx="8972440" cy="2308324"/>
          </a:xfrm>
          <a:prstGeom prst="rect">
            <a:avLst/>
          </a:prstGeom>
        </p:spPr>
        <p:txBody>
          <a:bodyPr wrap="square">
            <a:spAutoFit/>
          </a:bodyPr>
          <a:lstStyle/>
          <a:p>
            <a:pPr algn="ctr"/>
            <a:r>
              <a:rPr lang="es-CO" sz="2400" i="1" dirty="0">
                <a:solidFill>
                  <a:srgbClr val="FF0000"/>
                </a:solidFill>
              </a:rPr>
              <a:t>En el caso de las bodas, lo que se necesita era vino, no agua, pero cuando los que «servían» obedecieron llenando estas seis tinajas en las cuales cabían unos trescientos cincuenta </a:t>
            </a:r>
            <a:r>
              <a:rPr lang="es-CO" sz="2400" i="1" dirty="0" smtClean="0">
                <a:solidFill>
                  <a:srgbClr val="FF0000"/>
                </a:solidFill>
              </a:rPr>
              <a:t>litros, </a:t>
            </a:r>
            <a:r>
              <a:rPr lang="es-CO" sz="2400" i="1" dirty="0">
                <a:solidFill>
                  <a:srgbClr val="FF0000"/>
                </a:solidFill>
              </a:rPr>
              <a:t>ellos las lloraron «hasta arriba», y luego sacaron el agua en copas para los invitados, y en este proceso el agua se convirtió en el mejor vino, que seguramente sobreabundó.</a:t>
            </a:r>
          </a:p>
        </p:txBody>
      </p:sp>
    </p:spTree>
    <p:extLst>
      <p:ext uri="{BB962C8B-B14F-4D97-AF65-F5344CB8AC3E}">
        <p14:creationId xmlns:p14="http://schemas.microsoft.com/office/powerpoint/2010/main" val="1143396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1)">
                                      <p:cBhvr>
                                        <p:cTn id="25" dur="2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229600" cy="1656184"/>
          </a:xfrm>
        </p:spPr>
        <p:txBody>
          <a:bodyPr/>
          <a:lstStyle/>
          <a:p>
            <a:pPr marL="0" indent="0" algn="ctr">
              <a:buNone/>
            </a:pPr>
            <a:r>
              <a:rPr lang="es-CO" dirty="0" smtClean="0"/>
              <a:t>Aunque María ya no esta hoy con nosotros, ella nos sigue ordenando a través del Evangelio: «</a:t>
            </a:r>
            <a:r>
              <a:rPr lang="es-CO" dirty="0"/>
              <a:t>Haced todo lo que él os </a:t>
            </a:r>
            <a:r>
              <a:rPr lang="es-CO" dirty="0" smtClean="0"/>
              <a:t>diga». </a:t>
            </a:r>
            <a:endParaRPr lang="es-CO" dirty="0"/>
          </a:p>
        </p:txBody>
      </p:sp>
      <p:sp>
        <p:nvSpPr>
          <p:cNvPr id="4" name="3 Rectángulo"/>
          <p:cNvSpPr/>
          <p:nvPr/>
        </p:nvSpPr>
        <p:spPr>
          <a:xfrm>
            <a:off x="180935" y="2132856"/>
            <a:ext cx="4896544" cy="3539430"/>
          </a:xfrm>
          <a:prstGeom prst="rect">
            <a:avLst/>
          </a:prstGeom>
        </p:spPr>
        <p:txBody>
          <a:bodyPr wrap="square">
            <a:spAutoFit/>
          </a:bodyPr>
          <a:lstStyle/>
          <a:p>
            <a:pPr algn="ctr"/>
            <a:r>
              <a:rPr lang="es-CO" sz="2800" dirty="0"/>
              <a:t>Y si queremos que nuestra vida tenga sentido como lo fue para María, debemos obedecer todo lo que Cristo nos ordena, de lo contrario seremos rechazados, es decir, no tendremos acceso ala ciudad </a:t>
            </a:r>
            <a:r>
              <a:rPr lang="es-CO" sz="2800" dirty="0" smtClean="0"/>
              <a:t>celestial</a:t>
            </a:r>
          </a:p>
          <a:p>
            <a:pPr algn="ctr"/>
            <a:r>
              <a:rPr lang="es-CO" sz="2800" dirty="0" smtClean="0">
                <a:solidFill>
                  <a:srgbClr val="FF0000"/>
                </a:solidFill>
              </a:rPr>
              <a:t> </a:t>
            </a:r>
            <a:r>
              <a:rPr lang="es-CO" sz="2800" dirty="0">
                <a:solidFill>
                  <a:srgbClr val="FF0000"/>
                </a:solidFill>
              </a:rPr>
              <a:t>(Lea Apoc.22:14). </a:t>
            </a:r>
          </a:p>
        </p:txBody>
      </p:sp>
      <p:pic>
        <p:nvPicPr>
          <p:cNvPr id="3074" name="Picture 2" descr="http://t3.gstatic.com/images?q=tbn:ANd9GcQQc7Ehzhd_yUEhKnNvYRBlRmftfV_1Wj99wdamGPZB5EFpjBT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1294" y="2132856"/>
            <a:ext cx="3744416" cy="339541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80935" y="5672286"/>
            <a:ext cx="8634775" cy="1200329"/>
          </a:xfrm>
          <a:prstGeom prst="rect">
            <a:avLst/>
          </a:prstGeom>
        </p:spPr>
        <p:txBody>
          <a:bodyPr wrap="square">
            <a:spAutoFit/>
          </a:bodyPr>
          <a:lstStyle/>
          <a:p>
            <a:pPr algn="ctr"/>
            <a:r>
              <a:rPr lang="es-CO" sz="2400" dirty="0"/>
              <a:t>Los que </a:t>
            </a:r>
            <a:r>
              <a:rPr lang="es-CO" sz="2400" dirty="0" smtClean="0"/>
              <a:t>escucharon </a:t>
            </a:r>
            <a:r>
              <a:rPr lang="es-CO" sz="2400" dirty="0"/>
              <a:t>la orden de maría, y le obedecieron a </a:t>
            </a:r>
            <a:r>
              <a:rPr lang="es-CO" sz="2400" dirty="0" smtClean="0"/>
              <a:t>Jesús, tendrán </a:t>
            </a:r>
            <a:r>
              <a:rPr lang="es-CO" sz="2400" dirty="0"/>
              <a:t>el </a:t>
            </a:r>
            <a:r>
              <a:rPr lang="es-CO" sz="2400" dirty="0" smtClean="0"/>
              <a:t>privilegio </a:t>
            </a:r>
            <a:r>
              <a:rPr lang="es-CO" sz="2400" dirty="0"/>
              <a:t>de entrar por las puertas de la ciudad de Jerusalén.</a:t>
            </a:r>
          </a:p>
        </p:txBody>
      </p:sp>
    </p:spTree>
    <p:extLst>
      <p:ext uri="{BB962C8B-B14F-4D97-AF65-F5344CB8AC3E}">
        <p14:creationId xmlns:p14="http://schemas.microsoft.com/office/powerpoint/2010/main" val="2404446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randombar(horizontal)">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978896" cy="4320480"/>
          </a:xfrm>
        </p:spPr>
        <p:txBody>
          <a:bodyPr>
            <a:normAutofit fontScale="92500" lnSpcReduction="20000"/>
          </a:bodyPr>
          <a:lstStyle/>
          <a:p>
            <a:pPr marL="0" indent="0" algn="ctr">
              <a:buNone/>
            </a:pPr>
            <a:r>
              <a:rPr lang="es-CO" dirty="0" smtClean="0"/>
              <a:t>Cuando programes hacer algo en tu vida, ya sea el matrimonio, formar una empresa, estudiar, etc. etc. no te olvides de invitar a Jesús, porque en cualquier momento se puede acabar el «vino»,  y si allí no esta Jesús, posiblemente todo se puede echar a perder a pesar del esfuerzo que hayas hecho.</a:t>
            </a:r>
            <a:endParaRPr lang="es-CO" dirty="0"/>
          </a:p>
        </p:txBody>
      </p:sp>
      <p:pic>
        <p:nvPicPr>
          <p:cNvPr id="4098" name="Picture 2" descr="http://t2.gstatic.com/images?q=tbn:ANd9GcTmydcgAXS2GSuzLydcrK1Op9ET3XFxaEQeg07Q2zXOrDGHZKv-W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4108" y="2564904"/>
            <a:ext cx="3312368" cy="229589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3.gstatic.com/images?q=tbn:ANd9GcQ7NgrOllIlwsLBiF0jZ1a2hB093Dzy5ZB6I3lWjlMyQuk4KG9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60649"/>
            <a:ext cx="1800200" cy="22322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036" y="5168308"/>
            <a:ext cx="8676964" cy="1569660"/>
          </a:xfrm>
          <a:prstGeom prst="rect">
            <a:avLst/>
          </a:prstGeom>
        </p:spPr>
        <p:txBody>
          <a:bodyPr wrap="square">
            <a:spAutoFit/>
          </a:bodyPr>
          <a:lstStyle/>
          <a:p>
            <a:pPr algn="ctr"/>
            <a:r>
              <a:rPr lang="es-CO" sz="3200" i="1" dirty="0" smtClean="0">
                <a:solidFill>
                  <a:srgbClr val="FF0000"/>
                </a:solidFill>
              </a:rPr>
              <a:t>Él </a:t>
            </a:r>
            <a:r>
              <a:rPr lang="es-CO" sz="3200" i="1" dirty="0">
                <a:solidFill>
                  <a:srgbClr val="FF0000"/>
                </a:solidFill>
              </a:rPr>
              <a:t>es experto en resolver los problemas, cualquiera que sea tu problema, y te conducirá al puerto que tu deseas llegar. </a:t>
            </a:r>
          </a:p>
        </p:txBody>
      </p:sp>
    </p:spTree>
    <p:extLst>
      <p:ext uri="{BB962C8B-B14F-4D97-AF65-F5344CB8AC3E}">
        <p14:creationId xmlns:p14="http://schemas.microsoft.com/office/powerpoint/2010/main" val="3876015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rPr>
              <a:t>Si lo desea, llene este crucigrama</a:t>
            </a:r>
            <a:endParaRPr lang="es-CO" b="1" i="1" dirty="0">
              <a:solidFill>
                <a:srgbClr val="FF0000"/>
              </a:solidFill>
            </a:endParaRPr>
          </a:p>
        </p:txBody>
      </p:sp>
      <p:sp>
        <p:nvSpPr>
          <p:cNvPr id="4" name="AutoShape 2" descr="data:image/jpeg;base64,/9j/4AAQSkZJRgABAQAAAQABAAD/2wCEAAkGBhQSERUUEhQWFRUWGR0aGRcYGCAbHBkfIB4fHRsdHx4bICYgIB4mIB0gIS8gIycqLS0sHiIxNTIqNSgrLCkBCQoKBQUFDQUFDSkYEhgpKSkpKSkpKSkpKSkpKSkpKSkpKSkpKSkpKSkpKSkpKSkpKSkpKSkpKSkpKSkpKSkpKf/AABEIAMMBAgMBIgACEQEDEQH/xAAbAAACAwEBAQAAAAAAAAAAAAAEBQADBgIBB//EADkQAAICAQMDAwMDAwMDBAIDAAECAxESAAQhBRMxBiJBMlFhI3GBFEKRM1KhFWKxNNHw8STBFlPh/8QAFAEBAAAAAAAAAAAAAAAAAAAAAP/EABQRAQAAAAAAAAAAAAAAAAAAAAD/2gAMAwEAAhEDEQA/APp3V+o5TRxJM8brKqsilPerLkSAwZio8WKrn7acdTkxglYNhSMcuPbSk3zxx5541Rv+rQxN+owBrziTiD4yYAhbNgWRZ8Xo3cSqiMz/AEqpLcXwBZ4HJ4+NBnPTnUpZJsZXX/0sLqqyK+WRe5DUaGziPHt+1aK6/vijIC7RoVdiylFLMpTCMNL7BkGc0aJw8gA6P2vUYnYKhtjGsg9pHsb6TZHzXjzx4111LeRxRs8v0DljiWr5shQeB5uqGg46Duu5t43OZyHmTDI8+T2yU58+3iiNJNhNNLvtwg3B7cUg9oeM0MImKGPt5AEu9PnYIr7a022lDKGW6IsWCpr9iAR+xGgl6tCJMAfeZO2Rg15Y9yrx/wBvuvxWg49S7potpuHV8GSJ2Dce0hSQfcCPI+Rrjoe6LSSIspnjUIVlJU+4l8kyQBTQCmqsZ8/GmO6mCozNeIFmlLcfsASf4GuOnblJI1eL6GFr7Stg/NEA8+fH50Gd9UdRlTcBYpJB+gzlUMVKQ4AkdXGZjFm8LNA0L86fbSBkDAhgQCGHg2PI/B86H3/UIoiDIwUtx4J4HkmhwosWxpRYsixotBoM30TqLvu3UziRf1qVMSFxlVKYYK8bLyoBLB/eeKFmeqt4Y4Di7JIzKkeGOZZjQADgg0LYijwp+2itr1aJ5niXLuL9QMbr8kD3FQCODXPNGr1dv92kYDSGhkqj2k+5iFXwD5JAv7kaAP011AywjIkyIWjkDUGDKa9wXhSwp644YGgCBoLrvULlWKOaSKQSRAqpT3q7DIgMGJAANkVXOnOy3aOZAh5RsX4IpqB+QL4INj7jVG86tDGz5mjGmbHFjSk1dgG+QeBoDJGCgkkAAWSTQA+9nWZ9Jdad3KSu7CRTLC0mILJkR7caDAJ2mujy7c1iNaYuCLPivkfH86W9O9R7aZlWNiSeFuN1H050CygfT7qvxz40FXqrcyJHH2pBG7TIq3jTk37DkPDeOKP2I136W3pmhaQszXLKBkACoDsoSgBWNUQebBvnRnU9/HCA0t0WCikZzkboAKCb4+3/AJ1ds9wroGQgqfHx+/B5Bvgg8g8HnQJN5uwOoRR/1RUMjsYco+WUxBBRXPkOxq+dOOpRO0TrG/bcqQr0DifvR40JJ1vbiUoT7w6oT2noO2OIL44gnJa5/uH30dvN0saNI5pUUsxomgBZPFnxoEfpSR5MpP6ozoHmQglDRWVghBRRXsHIPmwdd+rt+0aphOsJOXlghahfBZHXjziQL+4rk/p3VIZHKR/UqqxHbZKDWFPuUf7SPv7SPg676p1GKEAzMFB+4J8ckmgaUeSx4HkkaCzYy5RIxJJKqbIomwPIHAP41num9Ud948bSsI1mcIbjKyNgp7PAsYAlwppj7jeKG9NDKGUMpsMAQfuDyDoKDq8LMgU8u7qPYwtkvPyvBFHk/wDOg66/NhtpWz7ZVGIewMSBY+oEeeORqroPU0lQKkvdZFXNrVuWF8lQFv8Ab8aP3UiqpZyAoFknxoXpvUYpchEeVrJcSrKSLGSsAQSOeR4o/OgB6xvyspVpuwqoGjNA91rYFaIJaqX2JTHPz4012krNGjOuDFQWW7xJHIv5o8Xqjc9ViUyZtRhUO9q3tBBphxz4P034OjEawCPnnxX/AJ50CLo27DbvcJ/UmTAjGPKM42AW4VQ3B9vJ4utG+oZmSNGVygEseRFVgXUPlkCAuJNnivNjU6Z1aCY/pHmr5RkJF0SMlGQvgkXRq/I0T1HfxxKDKwVWZUsgkWxxUGgaskCzxzoBehTM6ysXLqZXwJqsOKxKgWvmjz+50D12d0njQbjtjcERgWgaMrblowynIsoK+6wDjQ5OnOz3aSZds3gxQ8EUy+RyBf7jjQW89QbZDL3JFBgwztTa51h8c2fGN6BsNTUvU0CDqfRpmaTsviJmDFxIyNGQoSwFUiQUAcSV5Hnxi330JaF1WsmRgLNCyCBZo8fwdKOtSzrKixy4ieo1NJ+kyguWAKnK0VuDwCo/3cN9+WEMhUkMEbEgAm6NUCCCb+K0CjoPQ228mXGJgjQ/qyOc0LE1mPp93FEePH2v9QdPllUrGy4vHJEysSAMwAJBStZSm9vAOR9wrVXRt47ygGQuv9NCx4Wi7F8msAckKOAa58aK6lOyzbYByqs7K4oU36bMvJFjlfgjQMlHGs/tuiSpu5NwCtSSUVLsQI+2i2AVpXzjBNcMDRJxWmHpyZ320bSMXZgSWIAvk0faAPFeBpVs5dzJvJlEjiKKQfERQjtxOY6C9yz3GpsqFDzoH+7DdtggBYg0GJAv8kA1/g6X+ntrPGoSbthUjjRQjFuVBDMSUUi/b7eax886K6ru2iid1XIqPHNeas1zQHJr4Ghuk7pu60ZkEwCq/cAAotftOIx8e4fNEXfBIdb3YyCUywlCXVY2El0oUuwYUOSM2tDWXHuWuTOnbMRRJGpJEaqgJ8kKABf540l9S7ydZYkgaS2SU4oIzbKY8MjKOE9xBxN8jWgiuhlV/Nff50CvY7aYbqWR1jEbqqjGRi3sLUSDGByG8ZcV86K6tsTLHipAYMji/Fo6yAH8ErR/B0B0Lfm3SWYuxmkRAQo4T49igeOedW+pt68UOceWQkhGKhSWDSohUZ+2yGIBJHNcjQEdJ2bIHZ6zkfNgpJVTiq0CQCeFHJAs3wPGhetdNaWXbsqxsIpMmyYqaqqUBWv3YvyRzGo+bF/QJ2eEO75sxYngDD3H9OgB9H02RZIJ/AC65vmLqsUrxsssSuAqEESMB/ejcgX4rzzegeYWK+NKek9LZJZi6RBC4aLE2VAjWLwUAX2r/aTw1fFltWst6c6vPJJtlkLYtBI5Y9upSGiCmkFqAHPHHxfzoGvqTpzzRoqBSVkVyGkaOwtnhkUsD48fnV/Q9k0UIR6sFjSkkKCxIXIgFqBrIiz5OvOs7plEaqce44QyUD2wVYg88WSAguxk68H6TOjbpnDhjl23KCQcCQAKcuOLBJQ1xkjVXgAq/wChTDdyTKI/fIpzMrkiMCEOvaKFMj2fqsEWOeNPOp7TuwyR3XcRkurrJSLr586zx6rMN5Igd8BOkYyVOyFMcbspYVIJDkwW7BJUc60HVNwEhd2YoFUksoBIoeQGBBP2BB50Cr0x0B9u0rSSBzJj4Hg5SO3728rH/wC6BHqDpskoTthCVu8neNhYoYvHyOeSCCDVfkUekOpySxss5YyoRkWjMZIZQw9rKnAJaMMFAbC/Ngdep95IgQROEZsuPZk2KluBIQGAq2UENQ4I5Ogb7eEqiqzZEAAtVWQOTXxfnSfZ9MmXc98iK3LK4BPCD/TK+wEvwMrNHj4VQGmxmziRssskU5VV2BzXx960g2HW3/rnjZ3aJmaNLjpVdVDUsioFINyJiWZgYh5JNA86tsjLHiCAQyOCfFo6ut/glQDXNa92BlNmVY1PwEYvx+WZU/xjx/OvOsbtoomdQCRXnwoLAFzX9qglzyOFPI86H6TuG7kkTP3QgRu5QBtsrQ4ALYADcAe11v8A3MFfWeiGWWNlYKvCyj/cgYSKBx5yXH49sj/NacHWN9aeoJNvKwSVkuG1AVCA36lN7lJPuVFq6pmPka1yggCyT+TXP54of40Ge9O9BlhkDOEWg4OMryZFnDChIqiMDnheDfjgaZ9f6cZ41QBSO4hcOTRRWBYcA2SBVGhz50D0zqkjNCxbLvg5RUB2MVJPIGXtYCN8/wC9hWH0kn1TuXjhVo2dWMsS+wIWIZ1UgCQFbo3z9tB16e6a8EbLIwdjI7ZC+RdKTf8AcVALfkmtKOr+lHmfcP7cm/0hmQpuNEPc9hIxKllxJ886cen928kNubOTAWAHABoCRRwJB/cBQv4HgLuuruRKoj3Hb7rlY1CoQKgdwWyjZr7i/B+n4vQaWtTUW6F+fnU0Cje73aWzTNBltipZnKXCWooSW5TIgV4s+NM5J1VC7EBVBYseAAOST+K1lutek5Jn3Dism/0xnQf9NVGfsJXBgWGN388ca1G5gzjZbrJSL+1itALsd1BZWEx5OBMQlWwfxIQPOX+75rU6vuYFjP8AUmMRsaPcrAnyAcuPi/41R0bp8qOWlxFRxxAKxa8CxzNgVeXjmq8679RbaWSBkhVWZuPc5QAfewrf4r50B+3mV1DKQVbkEeCPxoOI7dJyFESzuLIAUSMPua9x8fP20bAWKgsArEcgGwD9roX+9aTSdGkJKDHttKJjJZzBDB8arnwEDWKShXHIOZZAFLMaAFk/AA5J0H0febd1P9M0bKCb7dUCSbvHi7u9GyWFOIs0aF1Z+Oea/fS309t5URlmRVJkkcYvnw8jyfKrRGQGg73j7YzxpL2jN9UauFL/AJKXyOR5H20xA0k6xt9z3lkgSNsYpFt5CvucoRYCNYGHPPzpzGDQurrmvv8AOgVdNGz7gMA24kcPRjCBmCti9FRZAbg/Y+dHb5Y8SZQpRfccwCBXN8/b76UenukTQyO0mLCVpGb3WY7kZkVTgLUq5JB+lgfqyNNepLLSmHEkMCysazWiCuVGuSDdfFfOgnS9xDIpeAoysSSyVRb+42PJ+51RvN3tkkLyNCJIkyLNjlGhsWSeVU888Dz+dW9F2bRQIjkFgOaNjkk+T5q6vSb1F6dknbcFf79uI0qZ4wXuW81QUV9485eCK50GkFMPxpZ0+XaGQJCYM4w1KmOSiwHoDkCyLriyPvpiyEqR4sf4vSXovTNzG8YdwIoohHgCrByAoVh+mGUUCSuZ5I+2gb750CN3ce3RDZVjR4IN8UfFfnU2ToUUx44UMcaxrwKriv20P1bZM/bZKLRPmFY0G9rLRNGvqyBo0yqde9I2TRhy9BpHLlVNqlhRQNC/pyJoWzMeL0FK7jatM8QMJlLAuntyLKAwyHksBTC+QADo3dwIyFZFVkPkMAV455B4488/bSZukzNLKCEETzxzB8yWqNYfbhiOSYq+rgNfPjTjqEBeJ1AViyMAr/SbBFNX9p8H8aCnp25glZpITG54VmTEn7hSRz82Afvrzq8kAUf1HbxJodzEgnzxl+1/xqjoHT5Iu53KGTAgdxpSKUA27gMbI4BuhxqdY2MpkWSH6gjx/UFIzKNkCUcWO3VFeb/HIMdvMsihkYMrAEMpsEHkEEcEEc2NBhNsJFhqHNT3BHS2D/vArhuSbHOrum7eRIUWV85AoDtwLb5ICqoAvxQHGkEkTrP2Cj4GcTd8IxtjJ3O3YFAge0uSB2zj5sANFv8AcpHGzyMERRZckAL+bPA/nS305Btow0W2kyVAvsEmQjBBK8HkZctZ8/sAAd1jZGWCWNTRdGUX45BHNfvoD010iaEyGd1cuQQV/dmb4H9zn/H8ACOqdX2sTYzyRKwW6dlBCk+ef7bXz49v40ybWc690rcPOZIVVh2sVDTMiFv1B+pGFKyJ7waPyOK+dJWgW9N3+2lZmgeJ3NZlCpJrgZEcmvAvx41b1bcQIqtuDGqhgVMlVkLIrL+6gTxzwdLOidKnVojMqL2lkAxcvl3GDfKrVBfzd/jTbqe1zQ4qGdQSlmqYqVu6NcMRdfJ0FfTN7BKGeBo3Bb3MhBBbFfJHzjj5+K1VudxtnnSOQwmce6NWxMgqmJUHnjg2PxrvomwMcKBlVXxXPE5Asqql2QL4VfgeNK+rdH3Mk5mRkHa7faQnh8WLSZNgSmQOHAbgA+TQDS6mvBqaBVN1F13ODNGsPaMhJBDCiB9WWNc34/8AfTHcOQjEEAgGiRYHHkgEEgfaxpN1XY7R3dp3AZUAcGdkAQnjJQ4UKT9xR/Omu82iSxsj8owIamK2D55UggfzoFXpD1H/AFcRZjGXUi+2QRTKHXwzUaOJFmmVqsUSZ1DfOHWKLESOGYM4JVVQqG4BBJt1AFj5N8UeOnSbeWRpIJEkcIqMUlzAUElQQGI83RIvzzr3rUu3CgbiRIwTalpO01jyVbJWBo17T4JHg6Anpm+7seVYkMysLumRijUeLGSmjQsVwPGlEvXZRvDCArKDH7RG+VMPcxcEoMaJojkcfnT7bxKqhVAVQKAAoAfAAHxpfs1253MjRyAzUBIolJqqAuPLFSKq8Qf8mwO3G5CKWYhQK5P5ND/nQPQ93K/d7xjOEhQYKVugCScmb76K6ksZjbvYiOvcWOIA+92KrzdiqvVXSxClxxMpIpmGebe7kMxJLG/gk8gfjQLOvdZninWOLCmjZraN2AINe9ldQic/UfH50/hckAmvHxyP4P20m61s9q7kzyBWEZBHfaP9MmjYV1GJbgkirofbTmICgB4Hj9tAh6X12WTcvGQrKryL7Y3GAU+0s5JVr8UK5/xpl1XfNGECVnI4RS30gkFrIHJACngEWa5HkcdNigSSUROC7MWde6WprsnAsQn1C6A8j8au6oIsKmKqpIAJbD3X7aawQ1+CDd+NBR0HqZmRyWRir4nBXX4B5WQWCbuuaBHJ86E6x1qWI7rHt1DtxMuQPJPd4NMOKi+Pv+OWHSo4lDLEQ2LEP7y7ZcWHYktlVD3GwAB4A0P1D+maVUlePu/2oZAGYHwCtjNbF0QRY8aBmpP8/tpH0HrUshiE3bPeiaVcAVxxKBgcma/9QURXg8eNPMdK+i7HbRllgYMU9hHdaQpR5X3MxXnyormr0HvqLqckEaNEocmRQVPkqbyC0R76HF8Xx82LOg9RaeNnJUjuOEKA0VViFPJNkgXY45131ZYcVadgqxurhmfABgfbZsA+fB4P2Op0ZIRH/wDjlDGWZgUbJSWYsxBBI+onj48aBDvfVcqbpoB2/wDWjRQVNlW7N2c/qPeJFCqie/IrUuTXFX8WOL/440nmGxO59zQf1GS8F1zyA9vtu7qq4+F+wpxKtiuaP2Nf8jkfxoEnpLrsm5jykAoxxuGVGRbcEslOSSVoHIGjmOBXN/XeqSQFSuBRgUAP1dw/6d2wGHnKuRV+LIu6HHCsSrtnDxrwKlMgA8AAlm4FcC6GuOrR7bMGd1VmjdAGlKWhoyUMgPAFkCwAORoD9uXxXOs6GWION/NA81ek3/WJc6/T/wDV9n6T9GGX+76vi/H4006c8faXtMGjCgKwbIEDge6zfjySdApNtG3PEkRnsjASgnICie3lWYAIyxyri640BfW908UDyRhSyDIhgTYHLAUR7quuaur41x03fPLJN9PaVgiEA2SFBck3RAY4+Byrfg6L3c6IhaRlVQOSxAA/cnjQ/RoIkhRdvj2q9uLZAj8NZvn5s6BV1z1BLDPioUxiNXa0c+WYNbg4xgAXkwrg60ROkXW49n3b3EqI5QKVbcGMMlnhkzUMpJYcgg8jnTuRbFc8/Y0f8jkaBB6a9SmeSWJ2iZkJxMZ8qGaM5LkxUhlvk/S6fNgE+petttRE4ClGkqTK/agR3dhX+0ITz8XrvZbTb5RrEwLbcFFUSklAcQwYZG/C/VZHGrurGFe3JO6oI3tGaTABipXzYBOJYUb4J0A/pzq0m4jZ5FCfqMFUeQvBXKyfdR5ri/H3IPVevTpujDH28RGj28b4892w8gYKg/S4JB5YcGtNOkGAh227q6s7MxWTuDM0TzkQPj2igPtoTedP2ss5V3uVlAaMTupZVsgGNXAK+4nla5P30Dy9TXtamgz/AFnpMjvKEW13EKxFrA7eJkJYg8sCJOAObX4uw+Pg8fxrPda9VtA8ydvIxxJIv+oQxZnBDFI2CD9M+4n5+KJ0/lZsDiAWo0CSAT8WQCQL+aP7aBX6dWQCUSRNHcjuMmQ2GYn+xm5Hzf34vXHX9hLLJB2SYyruxkARsP02Ue1/Nsw4H2PI1b0jq8kxNxhVUBWNm+6P9RACoBVfGd8n44Or95v2SWBAqkSsykkkEUjMKFEH6a5I/nQe9D23bgRO328BjgCGAo1wR8HyPHB8Dxpan9Qu6lKwHGR4x3CyYhVFOaD5XXjj99Mui75poEkdVVmuwpLAckeSAfj7aol6jMN0sQSPtsjPlm2QClAfbhV2/Hu8DQdeoto8m1njQZO8ToosCyylRyeBydD9G6dJHuJmYyMrRxANIyE2pkLD2VQGY+PN8nTLfbopG7+0YqWtziooWSTRofnQfpzrR3MWbKqupxZVfMA0GHNA/SykggUSRzVkAOv9Lmk3CPGtpHESVJXGU5qRGbOQsAkHhcscrAKnRINLetdRliMfaSNs3Ce92WifBGKtfg/bTJToEHSOlyJuWcxhFqUcsr/XKHXAgZqGou6twGKgXVgr1NsDND2wmYMkRZbA9qyo78kj+1T4N3VffXWz6q77howIjF21kWRXJLBiwXjHGvaTYY+RonqW4lUL2Y1diwByYqFFEliQCfgDgfOgC9M7GWNZe/WTSkhgQcwERA5rwWwyI+L0u690uZ9yzRo5BjiCkMgjLo8jjuhjmUBZT7Oayr4009OdVl3EQkliWPJUZMXLBlZFb5VTYJIPHxrvcdSddysWKdto3cuWIYYlQRjjVe8c5fB0DFRrP+m+lyRyMzxiNcAgBZXqmJCowAbAA/S/gk1fkv2koE/bSvY9bZzGXQKk/MRDWT7S4DihiSoLCiRwQTdWF/XEcwSrGhdmRlCgqOWBF2xAofOrelZdpM0KEKAVJUkVx/aSPz5+dcdS37RGKlBVpAjkkgrlwpAog21LyR5+fBnR9+00fcZVUFmwok5JdI3IH1D3cWKIonQIj06YbuV+07I80ZAZ4+yFAgBkK5Z9xe02Jo1xxydaHqUOcMi4h8kYYE4hrBGJPwD4v4vS2fr0imUCNCI9xFCLc8iTtW308Ed0cc3R5Gm08jYEoFLUcQxKgn4BIBIF/IB/Y6BX6b2MkfcMikF2B9xRmNKFJZkAyHFKSLxAsDwK/VHTJ5TE23KhkJssar6WH8WlH9/tdE9G6s85YmPBFAWyTl3B/qLRFYqfblfJDChXPHX+qzQYmKJHU/UzuVCkuiKOFYm8yf2X86AjouyaLbxRtWSRqpr7gAaS7Tp8y7t2MTlHnyBdozGqhKzVQ2YkJFcg8H40/wBhuJGS5UCPbAqDkOGIBBocMAG8fOlG29Ts26aArESshTFZCZAoUN3GQqKT3KpN+WHJsWDLrySnbyLCLkZSqmwMcuMuSLxvKrF1Vi70J6b2EsHcicL21bKNlUKpDC2ULmzDFr8n+4VwNG9c6gYNvLKqhjGjPiSQDiLIsAnwPgHVPQ+pyTKS6Ko/tKlufINq6KykEfI50AfUOlNJvVZlcwmLBqZMH/1AUkVvcy0woAeavxp+RpbuepOu6jixTttG7lyxDDAoCMcar9Rech4OmROgz3QulSRzszR4Liy8sr+XyUIwAcJVllfwxFWASWnV9qHjvAuyZFACAcijJ8kDw7Dk1zoTY9fLmJmQLHP/AKLBrY+wyDJa9topYUTVUaNaJ691I7eBpQFOJX62KqAWCklgDQAN+PjQV9A2PbgUFCjlVzBINsqLHdgkeEHj4A+b0H1L+oXcl4YC/wCjgrFkC5FgeQXDYj5oX9r0w6L1Mzx5kKPcRaNkrV/crULU/evvqvqnUZo5YURI2WVsbZ2UghXc8BCCKT7+ToGepr3U0Czd9DjlMpbP9VBG9OwtVLEAUfb9Tcijyb0xHjWS6tsmbesxiLw4wdwCNiWIkloggUQhKMyjkgDmlKnT76R1ido1zcKxVLrJgCVF/k8aCrpnTFhDBC5DMWObs3J81kTX7DXu/wBgsoAawQbDKxVlNVYZaI4JH5B0u9M7BEbcOkXbWSUFLQxkqI4x9LAMBn3OCBySfmzb1qGpNvNgWETsWxUuwDIy8KoLH3FbAB+/gaBntduqKFQUq8AD40G/R0M4nykzAIA7j4gGrGF40cQTx5GvPTmxMO2jjK4kA2vHFkn44+fjSrcdNX+uVcHMbfrN+mxTvJQRi9UCVs1flB8tyDvf7FZo2jfLBuGxYqSL8WtGj4I+RY8E6mz6ZHG7ugxL1kASF4FAhfpBrgkCyAL8CqOvSFdtKRH3TiQExLZE8AEKCasizRoWdA+kNs8Cvt5EKiMgoQWdSrKCadkSznmSoHFj9gDHqXSEnK5mQYmxhIyc/BOJF1+dHINZf1RtmLuWi7oMSiEYO4D3J3P9P3RsymMCSxVeRXOk2oOC5ABqFgeAa5r8XoBendHjgJMYbkBRbFsVF4qtn2qLNAaKnjyUiyLFWpIP8Ecg/nWQ6R091m25ZTgJd0UXsOpjDM+JZiaAIIq1W7H2rT/1DtDJDwuWMkT15JCSo70Pk4BhXzdfOgM6bsVhjWJLxQBVyYsQB4FtZNeP20H1T07FuGuQyco0ZCyuqlWrIEKQOaF/tqen9uR3nxKiWUuoIKmsEWyp5BJUmjzzyAbGkvX4ZDu+/FCT/TKhLgOGfJveEAjIlqMFQuQAMh8EAgNdoPZ9JjjcsoN8gAkkIDyQgJpQTVha8D7CiT7h88j7UdZf030CKPcSYRuhhcBHMZXNeysZ9xUBhnk3tPLe75FhpN9tFlQo4JVh8Egj7EFaKsDyGBBBAIII1Zt4QihVACqAABwABwAP20m9XbQyRxKEDkzx8MhdR5BLBf7auyaHPOiPTcTJDg4YMrMCCDiDd1GW8xC6T/tAHFEACJOkxmXuEG7BIs4sRWLFbxLChTEWKX7CjH1k9p0USdQnd0oB1dCYWUkhIKZZ/GOSuDGPNsTY1oOtRyNBIIr7hU40aN/g8Ufzf/voPemdMWBSqF6LM3vdnNsbbliTySTX3Ovep9OWdcHLVYb2OyGwbHKkHyLr8DSn03DU0xjhEcJCBT25IiTb8YSUOAQSyqAxf/tOrOvbZ23O2MfBUS+8xNIqgqLBoir+LPNVzoHSrxX/AN6CXokYJPvsy92824agDXPCkCin0kXxof0pCU2W3UqVYRKGDKVOQHutTyPdZ/8Al6E2+37m+WR4MXjWZWcoa/1EEJDkUxMYY+0nHIg140DvqOyWaNonvFwVamKmj5FqQR/Gqun9LSEsVLsXrJndnJrgC2J4HP8AnQ3qyHPZ7hcS5aJwFUEkkj20F5u65HjzxV6F9N7V1n3JdGFdtA5Fd0Kpxa+LOLKG/wC4MONAZ1b07FuGuTufQ0ZCyOoKNWYIUgc0LPngaZsNZ31Jte9IkTQZ00LI+BYV3QZwWrFQEXwSMroX41omHGgB2vSI43zUG+aBJKrfJwUmlv5x1d1HYrMmD5USD7WKm1IYUVII5A0k9P7bLcSTmDtO0USvaFf1LkaYAkDIcoMxYahRNcMPUfT0li/UVnCW4UKWyODKAVAJb6rAA8gH40DGFAqhbJoAWSSePuTyT+ToLfdISWRHYygxm1xkZQDyLpSATTEcjwdCelOnLFt1wVkzCsyspWmwRG9pAIspZvyST86D6lKIt4ZRt5JHEOIKwuQzFhQzCFR7fkmh81oNRqa81NBn+pepnj3P9OkSOxRXUGUqz33LCr2yLAiY+5gPHPOnW93BSJ3AsqrMATV0CaujX70dLOoenlmd2MsqiRFR1UpiyqWIHKEj625BB5/amm5g7kbISQGUrY8ixXF2L0AXR+rNKcZECPgkgCvmMXvHkqpytTYr7cn46671F4ITIiLJj5DOU4/BCtZuuKH76nSukrDfud2xVcnIsKt4r7VUULJ8XzyT8ddX6Z/URmMu6KTzgVsj7e5W4+eKPHnQFwMxUZgBq5ANgH8EgWPzQ0rPXj/VCDt/NZFwGrDPIKR7kuktSTllYAW9NNuhVQCxYjjI1Z/JoAX+wGgf+jL3u6WkNNmELWith28lHkeyxQNWxNXzoCd/vhFGzsCQK4HkkmgOeOSQOdV9P3UrMyyxCPECmV81a7sD2q3FC7UeeL1dudqsiFHFg/kj9uRyCDzY1XsNoUvKSSQn5crx+AEVV/mr/PAoBus9SkiMfbjR83Ce6QpRPjxG1jg3/wDvTNTpd1XpPfKfqSR4NkMMfI8E5I3jn/8Ad6YINAj6f6l7m4aEogp3UYy5OMP7nTEYKR4NnkgfN6YdW6gYUDBQ1yRpRbH63WO7o+CwNa56d0sQtIwd27jFyGxpSSSapQa/cnwPzq/fbRZVKN4NGxwQQQysD9wwBB+40FfTuoGRpgVC9uTAU15DFWB8CvqqufHnVcvUXG5SHBSjIz55mxiVBGOFHl1/u+/2AN+w2QiBAsknJmblmbgWaAHgAcAAAAAAAaA6v6eWdyzSyqDG0RVCgBV6zHuQnmhzfxxWgbNJXP20t2XW82TJMUmFwtdlhjl7hXtJUFgLPA5IPt0yFaB2fR0jewWIUUisbWMHyEFcfbm6HAocaDvrPUuxHmFy5A5OKizVswBIUfej8a66Vv8AvRLJjjkLrJW+SBypINjnjXvUNn3VC5uhBDBkbFgR4/BH3BBB8EEca62GzESBFuhZs8kkklifySSeOPt9gCgepnO7fbrGjFGAI7pzwIiLSBe3jS90WC4Jo1em3VN72YZJAuRRGfG6vEE1dGvHmtVbXpgjmkkDue6cmQ44g4qtj25D2oo8/wDvq7qO0EsTxsSBIrKSODTAg1YPNHQBdE6338hivtxOccgljOWXAcAe4Y8gqKyXzeuOv9eO3aFQqHukqC8hQA+0KPbG5JJavH/+F7LpqxuWUt7lUMOKJXjOgB7yKBI8gLxwNc9S6V3XRxJJG0eQBTHnKrvNWHxoCNnOzRozpgxUFku8SRytjzR4saUbT1I8m6eARIe2+LkSkuq1YcqYwKNgVnfPzWmuw2QiiSJbKxqFF+aAoX+ePtoBPTwE3cMspHcMuBKY5EY/CZUB8ZaBh1HfCKMuQTyqgD5ZmCKPxbMBfx51X0/cysWEsQjK1RV81a/scVPHj3KOfuKJt3u1WRSreDR80QQQQQfgggEH7ga42O0Md3I8hJ8uRf7AKqqP4GgV9Z9SPDOIY4kkdkyQNKUZz7yUUdthdITbMBz8afE6UdW9PCdnJllQPH2nVCoDL7v9yMQfceQRps2gRenvUb7liO0gVcgxSUuUYEUrAxr5BJsE+Oa0w6xvpIlUxxdwkkG2KhQFZiSQrUPbiOPLDQvTPTywujd2V8AyqrlKGZBb6UUnx8k6Zb3b5oyZFcgRa1Yv7WCP+NAH0LqjzxlpIu1yMaYsGVkRwQSq/wC4qePKnnVW7640e6SIxgo4FyB+VJsKGXH+5gQDlo3YbPtRpGGZggABarocC6AHjjxpdvvSsMzvI9mRsMXpC8WBte2xUlfdbfPJJFaB5qa8A1NBjPUyzdzd9tnCjbx2AkzEtlLfaMbqFesLxDH6b41r5YgyFTdMCDRINHjgggg/kG9A7jrqJuEgZHBkFq9Ap+xIawb4Fjk+NF7/AHqwxPK14xqzmuTSgk1+eNAl9LR5GR2aRih7K5iRRgh9rEPwzt5MgHPA+NFdaOEkEvvwR2zwyPBRgLVPqGWPwaPPHnXvTPUazSGPtSxt7/rC0cGVXHtduQXX974vRXUeqrDjYZi7YhVFk0Cx8keACa8nwATxoKvTkDJto1fLIDnJizcknksSb5+Txpan6u9QlJVMfdDDKQJQIETfEbZC2rmr/Gn+03IkRXAIDKGphRFi6IPIPPIPjSwepV7xi7Utq4QtSEAkKwNB88adfdjQyF1oOvU4P9HuMMsu0+OGWWWJxxw913VVzqr0zl+r3AwlyGXLlKxGHbzA9uNA0LyDZc6cSSUpIBNC6FWfwLIF/udB9J6r31ZhHJGFZl9+PJVirVizeGUj/wAWNAr9V4XDl3f9QX2+79H919r+POtBH440s6r6hWCQIYpHJQv7MPANEDJ1Jb/tAJN8aZiXi+fF/b/zoM503ud2O+53rP8AU5ZdusTWF+ys8ccOcby5vRfqz/0kn13Xt7eeV/Fdr3av2vqBJDCAjgzCQ0Qtp2yFfMZcEMQvF0TRrV/VOqCCPMqze5Vpau3YIv1ED6mA8/Og86TvVkVsFcKpxUurLkAAbGYDVzVn5B0i9Twu+6hSMupaKQZhpQsbFkweowUZh7yFcrdEXWtF0/fLMgdQRyQQfIKsVYGiRwwIsEj7EjQfUPUKQmUMrnsxCViMeVOXAtgSfY3H4/I0Bm7rtvd/S3i78fGPN/tzrK+mYZxNte80rL/TMFvuebiYGWwB3KZkp7aoy125A2Kvf4/Ggtr1bOd4e3IpQBizY4kEkKRTE84seQPHNWLAH1b3O3F2f9TvR48yBb5+vtgnD737T8/fRnQFA26ACQUDYlJZw1nMEt5910R7arH21rrq/WE2yq8gbFnVCQAccv7m5HtHyRdDnwDqzp/URKGIVhi7J7q5KtiSKJ4sGr+2gTSnu72P2Sq0bOG90gQoFODGqjNsRxyf8abdbgZ9vKqXm0bhabE5FTjTWKN1zYrQDesIQxXGTITiDHEWWY0GHNYHn3fgirGmu+3qxRPIwJEasxA8kKCTVkc8aBV0X3Tu47gj7USAPmPcpkzpX+aMdtXP3NHU9VsURJUZxIjYriruPf7WyjT6gBbAnwV4Is2w2HUxKXAR1wIBLAUSRZAIJsr9LfY2Oa151bqo26ByjuLA9mNiyALyZeLIH8/bQW9O2qxxqiliFAALsWY/kluSfydIIlb/AKgTczDM2pEiqo7fBvIxOlmgAoYMbv2m9JFLaglSpIBxNWPwaJFj8EjQf/Wk7mNNjlh3K9md1hd3lfF1jftvL26Cn1Xf9HuMcsu0+OGWWVHGu37ryrxoboKyDc7juNkaiohJESsW+kOzLf3xP2sXpvv94Io3kKswRSxC1ZA81ZA/517s913EV8SuQumqxf3okf8AOgz3qgMZkxM1gLSosgU+/kCSNgqsR57gYYj45vTtpd1DrqQmUMrntQmZiAKxBPAtgS3tJqv50eklgGiL+D8fjjQZn06rf1DkmZgQ1mRZECnMUCrsUYkcho8RiPHIpr6i2geK2aQBLeoywLe1lAPb9xFsGofKjXmy9QJIYQEkHeEhFhfb2yFOVMfJIqr8/Gi+o9QEKh2ViuQBK17QTWTWRSjyT8DnQLvSu0w26nKVswrESlyVOCqw/U9wGSlqPyx++lnXncSSWkjta9lVkmjUrgMgGhVhkXsHOuCOQK1o+n9REwZlVgAzKCQKauMlom1PwfmtLep+rEhdlMUr4miyBKsRmUj3ODwgJ8fjzxoHmpqK1gEfOpoM/wBS9MmWR5TKVf8AT7VZhY+22YyRZAslsSfcBxxyBp+o41j+tzyDdy4O6rHDEzOJWqG2lzfs0UkGIWwfAo/N60vVXrbymytRucgaI9p5BHIr76Cro3T3iDh3V8pGcYoUrI2Ry7X/AManWenGZQoZAAbKvEJUbggBlJHgnIEEGx5qwQPRsDdkStKXLqBQmeVBRPIMhJDm6YCha+ONdeo9xiyZsUixkJPcaIGQFO2rSLyoIMn7kDzwCDfYbYRxpGCWCKFDMbY0ALJ+TxydJl9OuNy8wkjXORXaoiJMVVF7fc7n0ntiwV+/jTD0/Mz7aNmDAlf72yb8EtS3Y58DzpDudp/+ckf9VKHYPLj3XA4ljZU7eeNdvNPHIs0a0GrkBxOJANGiRYB+OLF/tY0B0Pp8kKMskivbu4KxlKzdpGHLtfLGvHH386r9TzFdnuGVmVhDIQVJBDBSVojm7rVPpx2Dyo7MKCFY2kM1KcvesrDJlY8Yn6cPzoL930bPdRzkxkRqVCtHkwJN5K+QxPAHg8X9+GuOsv6u3DK6BZXU4MQiMyMxsAYMFKtIbxWNxzZI8WNOugW9P6KI5pZMsg/0rX+mCSzgH5yclvj4HwNe9e6X/URdu1HuRvemanB1eiuS2CVAPPi9J/T7u+6mKyWscsocGdnJBJCr2m9sYBBog8gV44DD1hME2kjF2jIAxZXKG74AKkH+NAX0bpxhQqWBtiaVcEXxwi22K8XVnksfmgu636WXcNMzGP8AUhESlog5jILnNSWHPvPArkLzxpl0nqMcysYiWVGwyvINQBsNZyHNX5sHWf65u2G8ZS7rD24TIVlZWQdyTlVHFEhA7WCE+DlYDVFLFH5HNcaX9G6S0JJeTuNgkYOOPtjyxu2Yl/ebawDxwObPlkCqWJoAEk/YDydZb0f1B+4Uk7gWZTND3XzNZEUpMjtQjMRpqOWZrkhQf9X6d3ggsALIrsCuWQF2vkVd1fP7a56N0v8Ap4u3kX9ztk3n3MWAPPJAIF/NWfOhPV8ypCpaRox3YRksjRmjIocWpBrAuTzwBfFWGHS+pJMmcZJXJlB+DixUkGzYJHB+RoFD+kwXL5L3O8JA2B4QSrLhWdE5LWfmiRQvTfqW0MsMkYOOaMmVXjkCLqxdX4vWbHVSu/aQGXsdwbdiZAYg+NkhS5ZWzwj9qUPcTwSRpepS1FIQxQhGOQXIrQPIX+4jzXz40A/Rek/04KKR2+CqKuIQ1T4+40rEZY/BLcm+OuubB5owiOqe5WJZC/0sGAoOvyB9+P8AOgfSM5ZZbZmAYUS7Oo9osKZAHBBvJWshiRxwAN6x3GMu2HdEYJfLKeSFSowvmMglgLxB4s6DSQKcQGIJoWQKBPyQLND8Wf3Olv8A0T31n+jn3e3jz3M+5ed3hn78avL+7H2au6LKG28TKzsDGhDSfWQVFFq/uI5P51ntluXG7c5uI/6lo8zKzqTgtQ9prVLdrDiqK48ZYkNP1PbGSJ0VgpZSuRXKr4PFi+Pzofo+xkjvuSiThQAqlFUKK4Bd+T8mx+2r+qbbuRlc2j5UllJBoMCwsEEWAVsGxek3oxQyNKJ3lDFlppGkC4ySUQWY1aMnArgA83oD+r9F7xanxEkfak9t5IbsLyMW9x93PnweKaEazHqjdMs0YWR1NLSKzITb0cSFKOxFjB+QAStckag6BTsOi9uRWzyVA4jWqKhyGfJr93IFcCh5yPOjuoQl42UEAspFsuQFiuRYv9rGsl6N3gaUAztIxElKJ3lGIZQDIsjHB/8AbiOQTydOvV0v6KopkzkkVUEUnbc2fdi2SiwmR9xqwPJoED+l7QxQxxsQxRQuQXEGhQNWa4/Oquo7B3lgdXVRE5YgoWLWrJV5jHhj8Hmv2NfpvqBlgGd9yMmOQGrDoaN4kjnhuCfq8nWW9Q7mcPve3M6xqUyPcIMWMaMuHNjuMSpx+x8aDf6mub1NAt3HXYo5TE2YKhWZsGwUMWCkvWIFqRZPFc1phNMqIWYhVUEkngADkk/gaS9Q6HJLLKe4gimjSJ1wJelMhOLZVZ7hHKmq+dNd/shNDJExIEiMhI8gMCDX+dBV0/qySsyqJAygMQ8bIaJIB9wF2VPjxXPxruXfKsqxmwzhipxOPt5Iy8A/NXZAJHANebBJhl3Wjb7YIV/e8nb/AOffVHXOlGZAEftuptXqyLBRqog3izUb4bE81RArp2+WaJZEyxcWMlKkj70wB58j7ijoL/8AkMfdMdS2riMntPiGIBAyrHkMvN1yNMoIQihVACqAAAKAA4AAHgaU9O6D291POe2TKeCqEOBjGuJbIhh+mD4HJP8AIN3elJ5NC+BZ/gDyfxoTpXVknDMgcBWKnNGTkEqwGQF0QQf20XIpxONXRqxYv4sA+P50v6DsJIUZZXR7d3BRStZuzkG2bwWoftoOOo+oooZO23cLEKaSN3+osFsqCBZRv8aP2O7WWNJENo6hlNVYYAjg8jg+DoLrHT3kMZjZFwkVzkpa8boCmWvJ83+2mSJQofGgA2vWY5HCr3DdlX7b4MB8h6wI+xvn4vV2/wB+sShnyosq+1SxtmCrwov6iBf50r6f6eeOWMmUmOFMEUFxkAMVzGfbYgHzgCSAePGmfUth3Y8QcSGR1NWAyOrrY4sWosWOL5HnQdbPfLIZAuVxtg1qRzQbixyKYGxxzoffdbjiZlfMFUz4RjkLxpKHva6GK2eRxyLs6XsTGHLMGeRs3IFLeKrSgkkClHknmz80KOrdLaWSB1MYEUmZDIWJ9pWgQwx85Xzyq/bQMkaxf/nQmz6tHI+Kk3yQSpAcDglCRTgEjlb8j7jReFivjSvYdFKGMO4ZIBUQC0R7SgLmzkQpKigBySRdUBvUN6sKNIwYqos4qWNfels8a62W6EiBwGAbwGUqf8NyNVdX2zyQvHGyqzqVtlLAA8HgEfB++rOnROsarIVLKKtQVBrxwST4/OgG/wCuxd0x+/MSdugjfVgJPNfSFIJbwLAuzWmDaRxenmXdybhZAGdwSKajH21QoRnV2gYMAPsQRpr1HbGSJ0VyjMpAYeVPweKP/Ogp6b1ZJi4USAxkK2cbJRIyr3AXwQePuNW7jfKsiRnLKQMVpSR7RZsgUPIq/PxqnpOxaPuF2VnkfNsQQo9qoAAST4QHyeSdU9X6Is8sLOI2SPO0dM7LABSLNCq+QeD8aAzp+9WaNZUvFwGXJSpo+DTUR/OqV6zGZMBmfcVyEblMhdjMDHiiDzQII88anROnGHbxQsVJjRUtRiDiKFAk1wPvoBfTziZSJSI0keQKC6sS7NIytjIEZc2PlPAA+5INuo71YY2ke8UBZsVLGh5NLZP8ar6f1NZiwUOCtWHRkPPj6gLHHxrnrvTzPt5YQQpkRkthkBkKNgEXwfvrvpWyEMaoAigXwgxUWSTipJoWfF6AfqXqCKFysmftTuMwjZlVbItmUEAe03+NMzpF1j04Z5Wkzx/SCqPdwwYsC4DhZEN0UYeL5F6dITQyq+LrxfzoF3T/AFBHMwVRKCwJBeJ0BCkBqLADyfGiep9SWBQzhyCwX2Izm2NLwoJ5PH8jSj096ek273nFici4jjKGR2IpmJdrIAI/N86Z9b2LyoqxsqsJEe2UsPYwaqDL5IHz99ARs94kq5L45BBBBBHkEHkEfY6E3/XYoiQxc4/UUjdwl+MioNX9vtR8G9XdM2BjU5NkzsXYgULbzQskD9ydDydOlWV3idAJCC4dCxsKF9pDL/ao4IPP71oGl691NTQYn1T1uSGXcBZiqLBHwCtxu7ShHFgnlkRCGsHMEV86rqkmMErZYYxucrAxpTzZ44888ap3nV44nRHzyfhcYpGBPJq1Ui6UmruhfjRs8wRGZvpUEngngCzwOT/GgzfpvqMsk2Mrr/6WF1VZRJlkXuQ/pobNDxY+3nR3qfemCITiQJ2jZR2CpJftxYkWKvIV8ivB0ZtupRyMFQksY1k+hh7G4U2QACaPtPPB411v9/HEAZDQJocE/FnhQTQAJJ8ACzoO+lwlYkBkMpr/AFGq2vm/aAK54r4rz51lI+rH+vlRtzSrOiIglQsSUiJjMWF4ku/uyJFfFa1+z3CyIroQysAykeCCAQR+K0E/WIQTZNrKsJ9j8O1FR9Pghh7vHI550HXWtw8cDtH9QA5q6FgE1+BZ+3H20D6b6gJJJlWSWVUxp2eJ0NlvpaLm+LIfkAr4vTbd7pY0Z34VAWYgE0ByTSgk/wADXGz38buyIeVCsfawFNZXkgA8DwOR86DN+reqvFuFCTrH+iz4NKq2QwxIQoTITyMMlBqrHkatDkti+R+x/wDvS/qPXoYZAkhbM4mlikf6iwX6FYWSrUPJxOjtluVkRZENo6hlP3BFg88+DoEHR9zJJMIjK5O27gmsrblm/RypfPbGZoLyyEWDWifWG7aLbZLIIm7kK5FwgppUVgWKtQKk80a8/Gi9h16GV8UY5e4AMjpliafHNRlieDjdfNau6lvkhTOS8bVeFZzbEKopATySB4+fzoKuhROIgZJC5YBuSGxtRahlAyUGyGrkHSD1F1KRNzKqSugSCN7DR9uLJ5Q0kisMigAUmvAB5W71pem9QSVSY79pxIZGQg0DRVwGHBB5HyNDdR6/DCziRmBRA7VG7AKSebVSP7WNeaVj4BIA5n9pI54sV8/bSP05uu4UY7ou5juSC0OLnCzQGSYnJcSf7jfI08eUBSx8AX4JPj7AXf4q9BbLr0EjRiNwxmjMqUDygoZHjjlgPdRs1oBfVm6KxoqO6SSSKqCMrm3y+IfgkJk1EEWBfFglenep9+BXasx7JAP7ZF9rjgmvcDwTdEXozdzhFLMCQP8AarMf4VQSf2A1x03fJNGskdlHFqSrLY+DTAGj5HHI5HGgye96zKu5lTvHA7qCJQCv6ZIgZk8Xi6vIeeQU4PPGn6xvFigkkkYoqoSWBCkccUW4yPgX8ka5k6zEpeyfZIsbex+HfHAWF+cl5HHuH30TutwERnf6VBY0CeALPABJ/YDQJvSPUZGVodwW70eJIfHMqyg3S/255qpocKLs2Tx6p3brNtUSXDuMwK91YshaDgsjFmF8KKsnyNN9p1KOR8UJLBFc+1gMWvE2RXNHi741V1XrUMBUSkgtZXGN3PBVT9CmuXUc+SQNAVtYGSNVZy7KoBc0CxAosa4s+eNZbadTk/rHBlftjctHkzxmL6ARCAPesmTcZV9JFkkBtRst6kyB0JKkkcgqbUlWBDAEEEEUR8aHHV4u727OWWI9jYlqsrnWGQAJIuxRvxoLupws6EJIYja24qwoYFqvgEqCL+LvSf0fI0itJ/UmdCzKASrYlJJBeSADlCnH4v5066hvFijaSThEBLGi1AeTSgn/AANc7DepICUvg0QVZGU0DTKwDA0QeR4IPgjQIPVHVzE8mUkiBY1aNYmiV3Jzzx73tcritKPlhwbGtKhNAkV44+3440PP1GMTJCcu4yllGDEUPJyC4irHkjyv3FmNoMb6e6tK8u2DyqyOu4KkTKxmxdQMlEaj2gn6WNfN+dNPVm9kj/puyxDNNWAKjugRyOY/fxbYgDleSOQLOmO36jG7lENst/BANGmxJFNieGxJxPBo8au325WNC7XivnFWY/4QE/8AGgU+lN3I8cvdkDyCZ1YAghCKPbGPgLdUbP3J86X9V6q670xd5kixgLsGT9Ms8gC0eQJCqKWN1fFFgRo9jvElQSJeLcglWUkfenAP7GufjVG46xEjMjEhlwsYOf8AUYqlUvNsCOPFG6rQMdTXupoFHVtnM8sDRiIrG+ZydgTaSRkABCPD3d/FfnTLcQZoyE0GUrf7itKOodWkUzFCirt1DMrA3ICuXtNjEf2hqa2BFe3ls8p7ZYVeNgNwPF8/b86ADpHS3jctIVsRpEoW6KpkQxvwTl9PIFeTr3rnTnlVMBG2LWQ5ZT9JHtdOUNkc0bFiubFHpzqM0hcT45KEIAUA0wPNrI6sprggg8GwOLI6lvHEiRRkK0gY5suQGOPtAsWxysC/CufjQGbGBkjRWcuyqoLkUWIABYj8nn+dIZvTLtM8vsybcxyA5vQRFjU+2sS5w+3z54046RvjLEHIANsprwcWKZL/ANpxyH4I0ql6puP6xol9yAx+3stQVh7yZcsQR5CkWeBzeg0NcaVemultBEyOsaku7ARkkUTajlV+laTx4UfsDd/OyRSMuOSoxGZxWwCRkfhb8n4GgvT++lkEgmrJHxrHEgYIwyp3Uk5XasRRHg3oJ1npru0bRLHayKzFiVJC3QsKb+o+fFn76ZwwhVCqAAAAABQAHAAA8D8az/qDqe4jnVImCoY2YsYw4Qqfqc9xSE55xBOn8L2oJo2B48fx+NAi6R6ekicOzBiXlLqXZlUO7uDHY9rchW4AIv8Akz1F0xp4O2mJOcbUzFQQkiuRagkE41Y8Xel3QetTyTlHKsA0wa4WioJIUUozMRJdDLGwLFkWAzD1JvpYocoazziUDENYeRUNAsoum4tgLGgs6FspIo8JMAAQEVCWCIFVVXJgCx4Jsi+fxpV6m9Ivupc1lCAxhCCt/wD9i35/2TSD+fzYcdFeZow05GTUwGGDKCoOLLkwDA2DRI8aW9Y6rNHJOUZO3BAsxQoSXsy2ueQx4jFHE0T8+NA73ERKMFqyDV8C64vg/wDjSDoXpZttJE4KmomSTk/Ue2fZ7fpyR3om8pWP41otZ30v1qeVgNwAM480OATKiAxUCR7UZL9WJ5HHPAOOpQynBoStq1lWJVXGLLiSAxFFg3g8qB83rrpOw7MEUV5duNEuqvFQt18XV1qjrO8dO2sZAaVymRUtjUbyE4gjIkJQF/N81R96FvzNGWLZEMyk9p4uQSKwk5seCfBINV4AKt16XZpZJfZk24hlU5uKWMRZAqBiWPaNcH6vPGtJjrPbvc70bkIjw4sJHVShPtR4lALZ+SJGPjggaa9Z3TR7eZ0rJI3ZbFi1UkWLFjj7jQDenOlvBGyusakyO36ZJFMbUcqv0rSfso/Yd+oOnPLHUSxl8l5ckUA6uQCFY8lAK/n4GqPT3UpZWkDm1TEAmJoXyIJYFHJNAYENxdn7WfPUO/nSSBYbpywaow5HK03MiAKLJNWa8DQNooKFABbskDxZNn7eSSb+f50lToUolSnxiWV5bWR1LZu0hRkAwIyb6ifA8cm3G0EgRe6VL4jMqCFLVyQCbAv40mh6pMZhDkmYmfM4cdpVVhQy4b9WNbs8knGrCgx6/sGm200SVlJGyDIkD3CrNAn5+NU9B6Y8PcyCqGYEIrs9GgCc3AY3Q4I4rjzonq+9MUeS1ZZEF+AXdUBIHkDK6sXVWPI86ckwLCZ0ccYlUKHxzkCxHnxWgB63sNy0wk2/aBWGSMM7EFWkKENQRgQvbHB838Vy7I0g631SaKSUoyduHb94qUJLkF7XPIY2FA+k1558afk6BLsOhuhhRmXt7b/SIvJvYYxn8CkYji8jTe2sdMepRu0TCMKWIoBiQOeDZAJ8fjSP051XcSuO8ygHMBTHgXxIAZCJHtRZByANkcaP9T9ReCDuIyrToGLLkMSwDcAjmjd/jwdAT0fbPHBGkmOSKF9pJBoUDZAPNeK/zpbvOgyNu/6lGUFVjVAWaiA0ncyWsbKyEKwsgj4DMDf6X6o+4iMjsD7yFpcaWgQDybIs88X9hqrq/VJo50VMBFcQYkZEZy4UQHDLYpUYKwyJyoKToH2pqDU0As+wjdlZ0VmQ2pIBKn8E+NXlQVoiwRRB+dTU0FGw6dFCCIo0jB5IRQo/41N3s0lBSRVdfswsf86mpoL4kAAAFAeAPjQ0XTohKZRGglYUzhRkQKABPk8Af41NTQEzwq6srqGVgQykWCCKIIPkEfGqdjs0iBWNFQXdKABZ+eNTU0A3UOhwTNlNDHIwGNsoJx81z8WfGmEYocampoA4elxJiFjRQjMy0oGLNlkR9icjZ+bP313vNhHMuEqK62DiwsWDYNH5B5GpqaC6CMKAAKAAAH2Ghtx0iF5BK0SNIKpyoLCuV588Ekj7E6mpoCRzoTp3RYID+jFHHYr2qBx9uPj8a91NBfvNokilJFDqfKsLH3+dTabZYxhGoRR4VRQHJ+2pqaDh+mxGZZjGplUUrkDIA3YB8gfjVu626yKUdQysCGUiwQRyCPkH7ampoOINlGrZKihsQlgc4rZVb+wJND4s653fTYpHRpI1ZozaMwBKnjkH48D/ABqamgL1Qu1TuGTFcyApevcVFkLfmgWJr7k/fXupoOp4wwKsAQRRBFgg8EEfbVGx6fHDaxIqA8kKALP5rU1NBXuukQvIJHiRpFAAcqCRRJHP4JvRr6mpoF+y6Ft4WyihjjaqtVANE2Rx8Egf40ZuoFdcXUMLHDAEcGxwfzzqamg520CpwihRZNAACzyTx8k6r3HTYmkWRo0Mi0A5UFhRJHPngkkfYk6mpoDNTU1NB//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www.iglesiapresbiterianadecristo.cl/news/images/stories/imegenes/lecciones-ninos/leccion-12-201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772816"/>
            <a:ext cx="8360097"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62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80">
                                          <p:stCondLst>
                                            <p:cond delay="0"/>
                                          </p:stCondLst>
                                        </p:cTn>
                                        <p:tgtEl>
                                          <p:spTgt spid="1028"/>
                                        </p:tgtEl>
                                      </p:cBhvr>
                                    </p:animEffect>
                                    <p:anim calcmode="lin" valueType="num">
                                      <p:cBhvr>
                                        <p:cTn id="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8"/>
                                        </p:tgtEl>
                                      </p:cBhvr>
                                      <p:to x="100000" y="60000"/>
                                    </p:animScale>
                                    <p:animScale>
                                      <p:cBhvr>
                                        <p:cTn id="14" dur="166" decel="50000">
                                          <p:stCondLst>
                                            <p:cond delay="676"/>
                                          </p:stCondLst>
                                        </p:cTn>
                                        <p:tgtEl>
                                          <p:spTgt spid="1028"/>
                                        </p:tgtEl>
                                      </p:cBhvr>
                                      <p:to x="100000" y="100000"/>
                                    </p:animScale>
                                    <p:animScale>
                                      <p:cBhvr>
                                        <p:cTn id="15" dur="26">
                                          <p:stCondLst>
                                            <p:cond delay="1312"/>
                                          </p:stCondLst>
                                        </p:cTn>
                                        <p:tgtEl>
                                          <p:spTgt spid="1028"/>
                                        </p:tgtEl>
                                      </p:cBhvr>
                                      <p:to x="100000" y="80000"/>
                                    </p:animScale>
                                    <p:animScale>
                                      <p:cBhvr>
                                        <p:cTn id="16" dur="166" decel="50000">
                                          <p:stCondLst>
                                            <p:cond delay="1338"/>
                                          </p:stCondLst>
                                        </p:cTn>
                                        <p:tgtEl>
                                          <p:spTgt spid="1028"/>
                                        </p:tgtEl>
                                      </p:cBhvr>
                                      <p:to x="100000" y="100000"/>
                                    </p:animScale>
                                    <p:animScale>
                                      <p:cBhvr>
                                        <p:cTn id="17" dur="26">
                                          <p:stCondLst>
                                            <p:cond delay="1642"/>
                                          </p:stCondLst>
                                        </p:cTn>
                                        <p:tgtEl>
                                          <p:spTgt spid="1028"/>
                                        </p:tgtEl>
                                      </p:cBhvr>
                                      <p:to x="100000" y="90000"/>
                                    </p:animScale>
                                    <p:animScale>
                                      <p:cBhvr>
                                        <p:cTn id="18" dur="166" decel="50000">
                                          <p:stCondLst>
                                            <p:cond delay="1668"/>
                                          </p:stCondLst>
                                        </p:cTn>
                                        <p:tgtEl>
                                          <p:spTgt spid="1028"/>
                                        </p:tgtEl>
                                      </p:cBhvr>
                                      <p:to x="100000" y="100000"/>
                                    </p:animScale>
                                    <p:animScale>
                                      <p:cBhvr>
                                        <p:cTn id="19" dur="26">
                                          <p:stCondLst>
                                            <p:cond delay="1808"/>
                                          </p:stCondLst>
                                        </p:cTn>
                                        <p:tgtEl>
                                          <p:spTgt spid="1028"/>
                                        </p:tgtEl>
                                      </p:cBhvr>
                                      <p:to x="100000" y="95000"/>
                                    </p:animScale>
                                    <p:animScale>
                                      <p:cBhvr>
                                        <p:cTn id="20" dur="166" decel="50000">
                                          <p:stCondLst>
                                            <p:cond delay="1834"/>
                                          </p:stCondLst>
                                        </p:cTn>
                                        <p:tgtEl>
                                          <p:spTgt spid="10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536</TotalTime>
  <Words>2095</Words>
  <Application>Microsoft Office PowerPoint</Application>
  <PresentationFormat>Presentación en pantalla (4:3)</PresentationFormat>
  <Paragraphs>75</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Tema, El mandamiento de María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 lo desea, llene este crucigrama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 El mandamiento de María: Haced lo que Él os diga. Juan 2:5.</dc:title>
  <dc:creator>FAMILIA FIERRO CH</dc:creator>
  <cp:lastModifiedBy>FAMILIA FIERRO CH</cp:lastModifiedBy>
  <cp:revision>87</cp:revision>
  <dcterms:created xsi:type="dcterms:W3CDTF">2013-02-24T19:26:23Z</dcterms:created>
  <dcterms:modified xsi:type="dcterms:W3CDTF">2013-02-28T21:39:05Z</dcterms:modified>
</cp:coreProperties>
</file>